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1" r:id="rId1"/>
  </p:sldMasterIdLst>
  <p:notesMasterIdLst>
    <p:notesMasterId r:id="rId24"/>
  </p:notesMasterIdLst>
  <p:handoutMasterIdLst>
    <p:handoutMasterId r:id="rId25"/>
  </p:handoutMasterIdLst>
  <p:sldIdLst>
    <p:sldId id="256" r:id="rId2"/>
    <p:sldId id="609" r:id="rId3"/>
    <p:sldId id="633" r:id="rId4"/>
    <p:sldId id="669" r:id="rId5"/>
    <p:sldId id="661" r:id="rId6"/>
    <p:sldId id="632" r:id="rId7"/>
    <p:sldId id="636" r:id="rId8"/>
    <p:sldId id="637" r:id="rId9"/>
    <p:sldId id="638" r:id="rId10"/>
    <p:sldId id="639" r:id="rId11"/>
    <p:sldId id="640" r:id="rId12"/>
    <p:sldId id="676" r:id="rId13"/>
    <p:sldId id="630" r:id="rId14"/>
    <p:sldId id="629" r:id="rId15"/>
    <p:sldId id="610" r:id="rId16"/>
    <p:sldId id="611" r:id="rId17"/>
    <p:sldId id="648" r:id="rId18"/>
    <p:sldId id="664" r:id="rId19"/>
    <p:sldId id="649" r:id="rId20"/>
    <p:sldId id="677" r:id="rId21"/>
    <p:sldId id="627" r:id="rId22"/>
    <p:sldId id="670" r:id="rId23"/>
  </p:sldIdLst>
  <p:sldSz cx="9144000" cy="5715000" type="screen16x10"/>
  <p:notesSz cx="6858000" cy="9199563"/>
  <p:defaultTextStyle>
    <a:defPPr>
      <a:defRPr lang="fr-FR"/>
    </a:defPPr>
    <a:lvl1pPr algn="ctr" rtl="0" fontAlgn="base">
      <a:spcBef>
        <a:spcPct val="20000"/>
      </a:spcBef>
      <a:spcAft>
        <a:spcPct val="0"/>
      </a:spcAft>
      <a:buClr>
        <a:schemeClr val="hlink"/>
      </a:buClr>
      <a:buFont typeface="Times" charset="0"/>
      <a:defRPr sz="2000" kern="1200">
        <a:solidFill>
          <a:srgbClr val="000000"/>
        </a:solidFill>
        <a:latin typeface="Trebuchet MS" charset="0"/>
        <a:ea typeface="ＭＳ Ｐゴシック" charset="0"/>
        <a:cs typeface="ＭＳ Ｐゴシック" charset="0"/>
      </a:defRPr>
    </a:lvl1pPr>
    <a:lvl2pPr marL="457200" algn="ctr" rtl="0" fontAlgn="base">
      <a:spcBef>
        <a:spcPct val="20000"/>
      </a:spcBef>
      <a:spcAft>
        <a:spcPct val="0"/>
      </a:spcAft>
      <a:buClr>
        <a:schemeClr val="hlink"/>
      </a:buClr>
      <a:buFont typeface="Times" charset="0"/>
      <a:defRPr sz="2000" kern="1200">
        <a:solidFill>
          <a:srgbClr val="000000"/>
        </a:solidFill>
        <a:latin typeface="Trebuchet MS" charset="0"/>
        <a:ea typeface="ＭＳ Ｐゴシック" charset="0"/>
        <a:cs typeface="ＭＳ Ｐゴシック" charset="0"/>
      </a:defRPr>
    </a:lvl2pPr>
    <a:lvl3pPr marL="914400" algn="ctr" rtl="0" fontAlgn="base">
      <a:spcBef>
        <a:spcPct val="20000"/>
      </a:spcBef>
      <a:spcAft>
        <a:spcPct val="0"/>
      </a:spcAft>
      <a:buClr>
        <a:schemeClr val="hlink"/>
      </a:buClr>
      <a:buFont typeface="Times" charset="0"/>
      <a:defRPr sz="2000" kern="1200">
        <a:solidFill>
          <a:srgbClr val="000000"/>
        </a:solidFill>
        <a:latin typeface="Trebuchet MS" charset="0"/>
        <a:ea typeface="ＭＳ Ｐゴシック" charset="0"/>
        <a:cs typeface="ＭＳ Ｐゴシック" charset="0"/>
      </a:defRPr>
    </a:lvl3pPr>
    <a:lvl4pPr marL="1371600" algn="ctr" rtl="0" fontAlgn="base">
      <a:spcBef>
        <a:spcPct val="20000"/>
      </a:spcBef>
      <a:spcAft>
        <a:spcPct val="0"/>
      </a:spcAft>
      <a:buClr>
        <a:schemeClr val="hlink"/>
      </a:buClr>
      <a:buFont typeface="Times" charset="0"/>
      <a:defRPr sz="2000" kern="1200">
        <a:solidFill>
          <a:srgbClr val="000000"/>
        </a:solidFill>
        <a:latin typeface="Trebuchet MS" charset="0"/>
        <a:ea typeface="ＭＳ Ｐゴシック" charset="0"/>
        <a:cs typeface="ＭＳ Ｐゴシック" charset="0"/>
      </a:defRPr>
    </a:lvl4pPr>
    <a:lvl5pPr marL="1828800" algn="ctr" rtl="0" fontAlgn="base">
      <a:spcBef>
        <a:spcPct val="20000"/>
      </a:spcBef>
      <a:spcAft>
        <a:spcPct val="0"/>
      </a:spcAft>
      <a:buClr>
        <a:schemeClr val="hlink"/>
      </a:buClr>
      <a:buFont typeface="Times" charset="0"/>
      <a:defRPr sz="2000" kern="1200">
        <a:solidFill>
          <a:srgbClr val="000000"/>
        </a:solidFill>
        <a:latin typeface="Trebuchet MS" charset="0"/>
        <a:ea typeface="ＭＳ Ｐゴシック" charset="0"/>
        <a:cs typeface="ＭＳ Ｐゴシック" charset="0"/>
      </a:defRPr>
    </a:lvl5pPr>
    <a:lvl6pPr marL="2286000" algn="l" defTabSz="457200" rtl="0" eaLnBrk="1" latinLnBrk="0" hangingPunct="1">
      <a:defRPr sz="2000" kern="1200">
        <a:solidFill>
          <a:srgbClr val="000000"/>
        </a:solidFill>
        <a:latin typeface="Trebuchet MS" charset="0"/>
        <a:ea typeface="ＭＳ Ｐゴシック" charset="0"/>
        <a:cs typeface="ＭＳ Ｐゴシック" charset="0"/>
      </a:defRPr>
    </a:lvl6pPr>
    <a:lvl7pPr marL="2743200" algn="l" defTabSz="457200" rtl="0" eaLnBrk="1" latinLnBrk="0" hangingPunct="1">
      <a:defRPr sz="2000" kern="1200">
        <a:solidFill>
          <a:srgbClr val="000000"/>
        </a:solidFill>
        <a:latin typeface="Trebuchet MS" charset="0"/>
        <a:ea typeface="ＭＳ Ｐゴシック" charset="0"/>
        <a:cs typeface="ＭＳ Ｐゴシック" charset="0"/>
      </a:defRPr>
    </a:lvl7pPr>
    <a:lvl8pPr marL="3200400" algn="l" defTabSz="457200" rtl="0" eaLnBrk="1" latinLnBrk="0" hangingPunct="1">
      <a:defRPr sz="2000" kern="1200">
        <a:solidFill>
          <a:srgbClr val="000000"/>
        </a:solidFill>
        <a:latin typeface="Trebuchet MS" charset="0"/>
        <a:ea typeface="ＭＳ Ｐゴシック" charset="0"/>
        <a:cs typeface="ＭＳ Ｐゴシック" charset="0"/>
      </a:defRPr>
    </a:lvl8pPr>
    <a:lvl9pPr marL="3657600" algn="l" defTabSz="457200" rtl="0" eaLnBrk="1" latinLnBrk="0" hangingPunct="1">
      <a:defRPr sz="2000" kern="1200">
        <a:solidFill>
          <a:srgbClr val="000000"/>
        </a:solidFill>
        <a:latin typeface="Trebuchet MS"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524A97FC-DCD3-F741-80DC-2051B3137066}">
          <p14:sldIdLst>
            <p14:sldId id="256"/>
            <p14:sldId id="609"/>
            <p14:sldId id="633"/>
            <p14:sldId id="669"/>
            <p14:sldId id="661"/>
            <p14:sldId id="632"/>
            <p14:sldId id="636"/>
            <p14:sldId id="637"/>
            <p14:sldId id="638"/>
            <p14:sldId id="639"/>
            <p14:sldId id="640"/>
            <p14:sldId id="676"/>
            <p14:sldId id="630"/>
            <p14:sldId id="629"/>
            <p14:sldId id="610"/>
            <p14:sldId id="611"/>
            <p14:sldId id="648"/>
            <p14:sldId id="664"/>
            <p14:sldId id="649"/>
            <p14:sldId id="677"/>
            <p14:sldId id="627"/>
            <p14:sldId id="670"/>
          </p14:sldIdLst>
        </p14:section>
      </p14:sectionLst>
    </p:ex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9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25695"/>
    <a:srgbClr val="000000"/>
    <a:srgbClr val="0B8658"/>
    <a:srgbClr val="C32630"/>
    <a:srgbClr val="0D56A6"/>
    <a:srgbClr val="74F775"/>
    <a:srgbClr val="C3FFC7"/>
    <a:srgbClr val="C6F7ED"/>
    <a:srgbClr val="FEEC8B"/>
    <a:srgbClr val="A120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6785" autoAdjust="0"/>
  </p:normalViewPr>
  <p:slideViewPr>
    <p:cSldViewPr snapToGrid="0" snapToObjects="1">
      <p:cViewPr varScale="1">
        <p:scale>
          <a:sx n="143" d="100"/>
          <a:sy n="143" d="100"/>
        </p:scale>
        <p:origin x="288" y="192"/>
      </p:cViewPr>
      <p:guideLst>
        <p:guide orient="horz" pos="1800"/>
        <p:guide pos="2880"/>
      </p:guideLst>
    </p:cSldViewPr>
  </p:slideViewPr>
  <p:outlineViewPr>
    <p:cViewPr>
      <p:scale>
        <a:sx n="33" d="100"/>
        <a:sy n="33" d="100"/>
      </p:scale>
      <p:origin x="0" y="16080"/>
    </p:cViewPr>
  </p:outlineViewPr>
  <p:notesTextViewPr>
    <p:cViewPr>
      <p:scale>
        <a:sx n="100" d="100"/>
        <a:sy n="100" d="100"/>
      </p:scale>
      <p:origin x="0" y="0"/>
    </p:cViewPr>
  </p:notesTextViewPr>
  <p:sorterViewPr>
    <p:cViewPr>
      <p:scale>
        <a:sx n="100" d="100"/>
        <a:sy n="100" d="100"/>
      </p:scale>
      <p:origin x="0" y="8200"/>
    </p:cViewPr>
  </p:sorterViewPr>
  <p:notesViewPr>
    <p:cSldViewPr snapToGrid="0" snapToObjects="1">
      <p:cViewPr varScale="1">
        <p:scale>
          <a:sx n="55" d="100"/>
          <a:sy n="55" d="100"/>
        </p:scale>
        <p:origin x="-1734" y="-72"/>
      </p:cViewPr>
      <p:guideLst>
        <p:guide orient="horz" pos="289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l">
              <a:spcBef>
                <a:spcPct val="0"/>
              </a:spcBef>
              <a:buClrTx/>
              <a:buFontTx/>
              <a:buNone/>
              <a:defRPr sz="1200">
                <a:solidFill>
                  <a:schemeClr val="tx1"/>
                </a:solidFill>
                <a:latin typeface="Tahoma" pitchFamily="-111" charset="0"/>
                <a:ea typeface="+mn-ea"/>
                <a:cs typeface="+mn-cs"/>
              </a:defRPr>
            </a:lvl1pPr>
          </a:lstStyle>
          <a:p>
            <a:pPr>
              <a:defRPr/>
            </a:pPr>
            <a:endParaRPr lang="fr-FR"/>
          </a:p>
        </p:txBody>
      </p:sp>
      <p:sp>
        <p:nvSpPr>
          <p:cNvPr id="21507"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spcBef>
                <a:spcPct val="0"/>
              </a:spcBef>
              <a:buClrTx/>
              <a:buFontTx/>
              <a:buNone/>
              <a:defRPr sz="1200">
                <a:solidFill>
                  <a:schemeClr val="tx1"/>
                </a:solidFill>
                <a:latin typeface="Tahoma" pitchFamily="-111" charset="0"/>
                <a:ea typeface="+mn-ea"/>
                <a:cs typeface="+mn-cs"/>
              </a:defRPr>
            </a:lvl1pPr>
          </a:lstStyle>
          <a:p>
            <a:pPr>
              <a:defRPr/>
            </a:pPr>
            <a:endParaRPr lang="fr-FR"/>
          </a:p>
        </p:txBody>
      </p:sp>
      <p:sp>
        <p:nvSpPr>
          <p:cNvPr id="21508" name="Rectangle 4"/>
          <p:cNvSpPr>
            <a:spLocks noGrp="1" noChangeArrowheads="1"/>
          </p:cNvSpPr>
          <p:nvPr>
            <p:ph type="ftr" sz="quarter" idx="2"/>
          </p:nvPr>
        </p:nvSpPr>
        <p:spPr bwMode="auto">
          <a:xfrm>
            <a:off x="0" y="8740775"/>
            <a:ext cx="2971800" cy="45878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l">
              <a:spcBef>
                <a:spcPct val="0"/>
              </a:spcBef>
              <a:buClrTx/>
              <a:buFontTx/>
              <a:buNone/>
              <a:defRPr sz="1200">
                <a:solidFill>
                  <a:schemeClr val="tx1"/>
                </a:solidFill>
                <a:latin typeface="Tahoma" pitchFamily="-111" charset="0"/>
                <a:ea typeface="+mn-ea"/>
                <a:cs typeface="+mn-cs"/>
              </a:defRPr>
            </a:lvl1pPr>
          </a:lstStyle>
          <a:p>
            <a:pPr>
              <a:defRPr/>
            </a:pPr>
            <a:endParaRPr lang="fr-FR"/>
          </a:p>
        </p:txBody>
      </p:sp>
      <p:sp>
        <p:nvSpPr>
          <p:cNvPr id="21509" name="Rectangle 5"/>
          <p:cNvSpPr>
            <a:spLocks noGrp="1" noChangeArrowheads="1"/>
          </p:cNvSpPr>
          <p:nvPr>
            <p:ph type="sldNum" sz="quarter" idx="3"/>
          </p:nvPr>
        </p:nvSpPr>
        <p:spPr bwMode="auto">
          <a:xfrm>
            <a:off x="3886200" y="8740775"/>
            <a:ext cx="2971800" cy="45878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spcBef>
                <a:spcPct val="0"/>
              </a:spcBef>
              <a:buClrTx/>
              <a:buFontTx/>
              <a:buNone/>
              <a:defRPr sz="1200">
                <a:solidFill>
                  <a:schemeClr val="tx1"/>
                </a:solidFill>
                <a:latin typeface="Tahoma" charset="0"/>
              </a:defRPr>
            </a:lvl1pPr>
          </a:lstStyle>
          <a:p>
            <a:fld id="{E942C9DB-F69D-4445-8184-689C3AF6DBCA}" type="slidenum">
              <a:rPr lang="fr-FR"/>
              <a:pPr/>
              <a:t>‹#›</a:t>
            </a:fld>
            <a:endParaRPr lang="fr-FR"/>
          </a:p>
        </p:txBody>
      </p:sp>
    </p:spTree>
    <p:extLst>
      <p:ext uri="{BB962C8B-B14F-4D97-AF65-F5344CB8AC3E}">
        <p14:creationId xmlns:p14="http://schemas.microsoft.com/office/powerpoint/2010/main" val="2678206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l">
              <a:spcBef>
                <a:spcPct val="0"/>
              </a:spcBef>
              <a:buClrTx/>
              <a:buFontTx/>
              <a:buNone/>
              <a:defRPr sz="1200">
                <a:solidFill>
                  <a:schemeClr val="tx1"/>
                </a:solidFill>
                <a:latin typeface="Tahoma" pitchFamily="-111" charset="0"/>
                <a:ea typeface="+mn-ea"/>
                <a:cs typeface="+mn-cs"/>
              </a:defRPr>
            </a:lvl1pPr>
          </a:lstStyle>
          <a:p>
            <a:pPr>
              <a:defRPr/>
            </a:pPr>
            <a:endParaRPr lang="fr-FR"/>
          </a:p>
        </p:txBody>
      </p:sp>
      <p:sp>
        <p:nvSpPr>
          <p:cNvPr id="20483" name="Rectangle 3"/>
          <p:cNvSpPr>
            <a:spLocks noGrp="1" noChangeArrowheads="1"/>
          </p:cNvSpPr>
          <p:nvPr>
            <p:ph type="dt" idx="1"/>
          </p:nvPr>
        </p:nvSpPr>
        <p:spPr bwMode="auto">
          <a:xfrm>
            <a:off x="3886200" y="0"/>
            <a:ext cx="2971800" cy="46196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spcBef>
                <a:spcPct val="0"/>
              </a:spcBef>
              <a:buClrTx/>
              <a:buFontTx/>
              <a:buNone/>
              <a:defRPr sz="1200">
                <a:solidFill>
                  <a:schemeClr val="tx1"/>
                </a:solidFill>
                <a:latin typeface="Tahoma" pitchFamily="-111" charset="0"/>
                <a:ea typeface="+mn-ea"/>
                <a:cs typeface="+mn-cs"/>
              </a:defRPr>
            </a:lvl1pPr>
          </a:lstStyle>
          <a:p>
            <a:pPr>
              <a:defRPr/>
            </a:pPr>
            <a:endParaRPr lang="fr-FR"/>
          </a:p>
        </p:txBody>
      </p:sp>
      <p:sp>
        <p:nvSpPr>
          <p:cNvPr id="14340" name="Rectangle 4"/>
          <p:cNvSpPr>
            <a:spLocks noGrp="1" noRot="1" noChangeAspect="1" noChangeArrowheads="1" noTextEdit="1"/>
          </p:cNvSpPr>
          <p:nvPr>
            <p:ph type="sldImg" idx="2"/>
          </p:nvPr>
        </p:nvSpPr>
        <p:spPr bwMode="auto">
          <a:xfrm>
            <a:off x="671513" y="690563"/>
            <a:ext cx="5519737" cy="34512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485"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20486" name="Rectangle 6"/>
          <p:cNvSpPr>
            <a:spLocks noGrp="1" noChangeArrowheads="1"/>
          </p:cNvSpPr>
          <p:nvPr>
            <p:ph type="ftr" sz="quarter" idx="4"/>
          </p:nvPr>
        </p:nvSpPr>
        <p:spPr bwMode="auto">
          <a:xfrm>
            <a:off x="0" y="8740775"/>
            <a:ext cx="2971800" cy="45878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l">
              <a:spcBef>
                <a:spcPct val="0"/>
              </a:spcBef>
              <a:buClrTx/>
              <a:buFontTx/>
              <a:buNone/>
              <a:defRPr sz="1200">
                <a:solidFill>
                  <a:schemeClr val="tx1"/>
                </a:solidFill>
                <a:latin typeface="Tahoma" pitchFamily="-111" charset="0"/>
                <a:ea typeface="+mn-ea"/>
                <a:cs typeface="+mn-cs"/>
              </a:defRPr>
            </a:lvl1pPr>
          </a:lstStyle>
          <a:p>
            <a:pPr>
              <a:defRPr/>
            </a:pPr>
            <a:endParaRPr lang="fr-FR"/>
          </a:p>
        </p:txBody>
      </p:sp>
      <p:sp>
        <p:nvSpPr>
          <p:cNvPr id="20487" name="Rectangle 7"/>
          <p:cNvSpPr>
            <a:spLocks noGrp="1" noChangeArrowheads="1"/>
          </p:cNvSpPr>
          <p:nvPr>
            <p:ph type="sldNum" sz="quarter" idx="5"/>
          </p:nvPr>
        </p:nvSpPr>
        <p:spPr bwMode="auto">
          <a:xfrm>
            <a:off x="3886200" y="8740775"/>
            <a:ext cx="2971800" cy="45878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spcBef>
                <a:spcPct val="0"/>
              </a:spcBef>
              <a:buClrTx/>
              <a:buFontTx/>
              <a:buNone/>
              <a:defRPr sz="1200">
                <a:solidFill>
                  <a:schemeClr val="tx1"/>
                </a:solidFill>
                <a:latin typeface="Tahoma" charset="0"/>
              </a:defRPr>
            </a:lvl1pPr>
          </a:lstStyle>
          <a:p>
            <a:fld id="{B978A324-D87C-AD45-9582-E70C82C72071}" type="slidenum">
              <a:rPr lang="fr-FR"/>
              <a:pPr/>
              <a:t>‹#›</a:t>
            </a:fld>
            <a:endParaRPr lang="fr-FR"/>
          </a:p>
        </p:txBody>
      </p:sp>
    </p:spTree>
    <p:extLst>
      <p:ext uri="{BB962C8B-B14F-4D97-AF65-F5344CB8AC3E}">
        <p14:creationId xmlns:p14="http://schemas.microsoft.com/office/powerpoint/2010/main" val="652584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4115" name="Rectangle 3"/>
          <p:cNvSpPr>
            <a:spLocks noGrp="1" noChangeArrowheads="1"/>
          </p:cNvSpPr>
          <p:nvPr>
            <p:ph type="ctrTitle" hasCustomPrompt="1"/>
          </p:nvPr>
        </p:nvSpPr>
        <p:spPr>
          <a:xfrm>
            <a:off x="914400" y="996169"/>
            <a:ext cx="7772400" cy="1048053"/>
          </a:xfrm>
        </p:spPr>
        <p:txBody>
          <a:bodyPr/>
          <a:lstStyle>
            <a:lvl1pPr>
              <a:defRPr sz="3667">
                <a:solidFill>
                  <a:srgbClr val="0000FF"/>
                </a:solidFill>
              </a:defRPr>
            </a:lvl1pPr>
          </a:lstStyle>
          <a:p>
            <a:r>
              <a:rPr lang="fr-FR" dirty="0"/>
              <a:t>Cliquez et modifiez le titre</a:t>
            </a:r>
          </a:p>
        </p:txBody>
      </p:sp>
      <p:sp>
        <p:nvSpPr>
          <p:cNvPr id="474116" name="Rectangle 4" descr="Rectangle: Click to edit Master text styles&#10;Second level&#10;Third level&#10;Fourth level&#10;Fifth level"/>
          <p:cNvSpPr>
            <a:spLocks noGrp="1" noChangeArrowheads="1"/>
          </p:cNvSpPr>
          <p:nvPr>
            <p:ph type="subTitle" idx="1"/>
          </p:nvPr>
        </p:nvSpPr>
        <p:spPr>
          <a:xfrm>
            <a:off x="990600" y="2758283"/>
            <a:ext cx="6400800" cy="1460500"/>
          </a:xfrm>
        </p:spPr>
        <p:txBody>
          <a:bodyPr/>
          <a:lstStyle>
            <a:lvl1pPr marL="0" indent="0">
              <a:defRPr sz="2250">
                <a:solidFill>
                  <a:srgbClr val="0000FF"/>
                </a:solidFill>
              </a:defRPr>
            </a:lvl1pPr>
          </a:lstStyle>
          <a:p>
            <a:r>
              <a:rPr lang="fr-FR" dirty="0"/>
              <a:t>Cliquez pour modifier le style des sous-titres du masque</a:t>
            </a:r>
          </a:p>
        </p:txBody>
      </p:sp>
      <p:sp>
        <p:nvSpPr>
          <p:cNvPr id="5" name="Rectangle 5"/>
          <p:cNvSpPr>
            <a:spLocks noGrp="1" noChangeArrowheads="1"/>
          </p:cNvSpPr>
          <p:nvPr>
            <p:ph type="dt" sz="quarter" idx="10"/>
          </p:nvPr>
        </p:nvSpPr>
        <p:spPr>
          <a:xfrm>
            <a:off x="685800" y="5207000"/>
            <a:ext cx="1905000" cy="381000"/>
          </a:xfrm>
        </p:spPr>
        <p:txBody>
          <a:bodyPr/>
          <a:lstStyle>
            <a:lvl1pPr>
              <a:defRPr sz="1167">
                <a:solidFill>
                  <a:schemeClr val="tx1"/>
                </a:solidFill>
                <a:latin typeface="Tahoma" pitchFamily="-111" charset="0"/>
                <a:ea typeface="+mn-ea"/>
                <a:cs typeface="+mn-cs"/>
              </a:defRPr>
            </a:lvl1pPr>
          </a:lstStyle>
          <a:p>
            <a:pPr>
              <a:defRPr/>
            </a:pPr>
            <a:r>
              <a:rPr lang="de-CH"/>
              <a:t>© UNIGE - G. Falquet</a:t>
            </a:r>
            <a:endParaRPr lang="fr-FR"/>
          </a:p>
        </p:txBody>
      </p:sp>
      <p:sp>
        <p:nvSpPr>
          <p:cNvPr id="6" name="Rectangle 6"/>
          <p:cNvSpPr>
            <a:spLocks noGrp="1" noChangeArrowheads="1"/>
          </p:cNvSpPr>
          <p:nvPr>
            <p:ph type="ftr" sz="quarter" idx="11"/>
          </p:nvPr>
        </p:nvSpPr>
        <p:spPr>
          <a:xfrm>
            <a:off x="3124200" y="5207000"/>
            <a:ext cx="2895600" cy="381000"/>
          </a:xfrm>
          <a:noFill/>
        </p:spPr>
        <p:txBody>
          <a:bodyPr/>
          <a:lstStyle>
            <a:lvl1pPr>
              <a:defRPr sz="1167">
                <a:solidFill>
                  <a:schemeClr val="tx1"/>
                </a:solidFill>
              </a:defRPr>
            </a:lvl1pPr>
          </a:lstStyle>
          <a:p>
            <a:pPr>
              <a:defRPr/>
            </a:pPr>
            <a:r>
              <a:rPr lang="fr-FR"/>
              <a:t>Sets and Dictionaries</a:t>
            </a:r>
          </a:p>
        </p:txBody>
      </p:sp>
      <p:sp>
        <p:nvSpPr>
          <p:cNvPr id="7" name="Rectangle 7"/>
          <p:cNvSpPr>
            <a:spLocks noGrp="1" noChangeArrowheads="1"/>
          </p:cNvSpPr>
          <p:nvPr>
            <p:ph type="sldNum" sz="quarter" idx="12"/>
          </p:nvPr>
        </p:nvSpPr>
        <p:spPr>
          <a:xfrm>
            <a:off x="6553200" y="5207000"/>
            <a:ext cx="1905000" cy="381000"/>
          </a:xfrm>
        </p:spPr>
        <p:txBody>
          <a:bodyPr/>
          <a:lstStyle>
            <a:lvl1pPr>
              <a:defRPr>
                <a:solidFill>
                  <a:schemeClr val="tx1"/>
                </a:solidFill>
                <a:latin typeface="Tahoma" charset="0"/>
              </a:defRPr>
            </a:lvl1pPr>
          </a:lstStyle>
          <a:p>
            <a:fld id="{F79DC556-E922-2F4D-B5A5-2F71A369DC38}" type="slidenum">
              <a:rPr lang="fr-FR"/>
              <a:pPr/>
              <a:t>‹#›</a:t>
            </a:fld>
            <a:endParaRPr lang="fr-FR"/>
          </a:p>
        </p:txBody>
      </p:sp>
    </p:spTree>
    <p:extLst>
      <p:ext uri="{BB962C8B-B14F-4D97-AF65-F5344CB8AC3E}">
        <p14:creationId xmlns:p14="http://schemas.microsoft.com/office/powerpoint/2010/main" val="34721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fr-CA"/>
          </a:p>
        </p:txBody>
      </p:sp>
      <p:sp>
        <p:nvSpPr>
          <p:cNvPr id="4" name="Footer Placeholder 3"/>
          <p:cNvSpPr>
            <a:spLocks noGrp="1"/>
          </p:cNvSpPr>
          <p:nvPr>
            <p:ph type="ftr" sz="quarter" idx="10"/>
          </p:nvPr>
        </p:nvSpPr>
        <p:spPr/>
        <p:txBody>
          <a:bodyPr/>
          <a:lstStyle>
            <a:lvl1pPr>
              <a:defRPr/>
            </a:lvl1pPr>
          </a:lstStyle>
          <a:p>
            <a:pPr>
              <a:defRPr/>
            </a:pPr>
            <a:r>
              <a:rPr lang="fr-FR"/>
              <a:t>Sets and Dictionaries</a:t>
            </a:r>
          </a:p>
        </p:txBody>
      </p:sp>
      <p:sp>
        <p:nvSpPr>
          <p:cNvPr id="5" name="Date Placeholder 4"/>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78C1F87A-54FD-D244-9367-BD6B3C0301DC}" type="slidenum">
              <a:rPr lang="fr-FR"/>
              <a:pPr/>
              <a:t>‹#›</a:t>
            </a:fld>
            <a:endParaRPr lang="fr-FR" sz="1500">
              <a:solidFill>
                <a:schemeClr val="tx1"/>
              </a:solidFill>
            </a:endParaRPr>
          </a:p>
        </p:txBody>
      </p:sp>
    </p:spTree>
    <p:extLst>
      <p:ext uri="{BB962C8B-B14F-4D97-AF65-F5344CB8AC3E}">
        <p14:creationId xmlns:p14="http://schemas.microsoft.com/office/powerpoint/2010/main" val="276301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30913" y="42333"/>
            <a:ext cx="1928812" cy="4953000"/>
          </a:xfrm>
        </p:spPr>
        <p:txBody>
          <a:bodyPr vert="eaVert"/>
          <a:lstStyle/>
          <a:p>
            <a:r>
              <a:rPr lang="fr-CH"/>
              <a:t>Click to edit Master title style</a:t>
            </a:r>
            <a:endParaRPr lang="fr-CA"/>
          </a:p>
        </p:txBody>
      </p:sp>
      <p:sp>
        <p:nvSpPr>
          <p:cNvPr id="3" name="Vertical Text Placeholder 2"/>
          <p:cNvSpPr>
            <a:spLocks noGrp="1"/>
          </p:cNvSpPr>
          <p:nvPr>
            <p:ph type="body" orient="vert" idx="1"/>
          </p:nvPr>
        </p:nvSpPr>
        <p:spPr>
          <a:xfrm>
            <a:off x="239713" y="42333"/>
            <a:ext cx="5638800" cy="4953000"/>
          </a:xfrm>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fr-CA"/>
          </a:p>
        </p:txBody>
      </p:sp>
      <p:sp>
        <p:nvSpPr>
          <p:cNvPr id="4" name="Footer Placeholder 3"/>
          <p:cNvSpPr>
            <a:spLocks noGrp="1"/>
          </p:cNvSpPr>
          <p:nvPr>
            <p:ph type="ftr" sz="quarter" idx="10"/>
          </p:nvPr>
        </p:nvSpPr>
        <p:spPr/>
        <p:txBody>
          <a:bodyPr/>
          <a:lstStyle>
            <a:lvl1pPr>
              <a:defRPr/>
            </a:lvl1pPr>
          </a:lstStyle>
          <a:p>
            <a:pPr>
              <a:defRPr/>
            </a:pPr>
            <a:r>
              <a:rPr lang="fr-FR"/>
              <a:t>Sets and Dictionaries</a:t>
            </a:r>
          </a:p>
        </p:txBody>
      </p:sp>
      <p:sp>
        <p:nvSpPr>
          <p:cNvPr id="5" name="Date Placeholder 4"/>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548B5022-EC8D-DD44-8254-96B461DA246B}" type="slidenum">
              <a:rPr lang="fr-FR"/>
              <a:pPr/>
              <a:t>‹#›</a:t>
            </a:fld>
            <a:endParaRPr lang="fr-FR" sz="1500">
              <a:solidFill>
                <a:schemeClr val="tx1"/>
              </a:solidFill>
            </a:endParaRPr>
          </a:p>
        </p:txBody>
      </p:sp>
    </p:spTree>
    <p:extLst>
      <p:ext uri="{BB962C8B-B14F-4D97-AF65-F5344CB8AC3E}">
        <p14:creationId xmlns:p14="http://schemas.microsoft.com/office/powerpoint/2010/main" val="158015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4525" y="204647"/>
            <a:ext cx="7488237" cy="618313"/>
          </a:xfrm>
        </p:spPr>
        <p:txBody>
          <a:bodyPr/>
          <a:lstStyle>
            <a:lvl1pPr>
              <a:defRPr>
                <a:solidFill>
                  <a:srgbClr val="0D56A6"/>
                </a:solidFill>
              </a:defRPr>
            </a:lvl1pPr>
          </a:lstStyle>
          <a:p>
            <a:r>
              <a:rPr lang="fr-CH" dirty="0" err="1"/>
              <a:t>Click</a:t>
            </a:r>
            <a:r>
              <a:rPr lang="fr-CH" dirty="0"/>
              <a:t> to </a:t>
            </a:r>
            <a:r>
              <a:rPr lang="fr-CH" dirty="0" err="1"/>
              <a:t>edit</a:t>
            </a:r>
            <a:r>
              <a:rPr lang="fr-CH" dirty="0"/>
              <a:t> Master </a:t>
            </a:r>
            <a:r>
              <a:rPr lang="fr-CH" dirty="0" err="1"/>
              <a:t>title</a:t>
            </a:r>
            <a:r>
              <a:rPr lang="fr-CH" dirty="0"/>
              <a:t> style</a:t>
            </a:r>
            <a:endParaRPr lang="fr-CA" dirty="0"/>
          </a:p>
        </p:txBody>
      </p:sp>
      <p:sp>
        <p:nvSpPr>
          <p:cNvPr id="3" name="Content Placeholder 2"/>
          <p:cNvSpPr>
            <a:spLocks noGrp="1"/>
          </p:cNvSpPr>
          <p:nvPr>
            <p:ph idx="1" hasCustomPrompt="1"/>
          </p:nvPr>
        </p:nvSpPr>
        <p:spPr>
          <a:xfrm>
            <a:off x="644525" y="1280160"/>
            <a:ext cx="7315200" cy="3715174"/>
          </a:xfrm>
        </p:spPr>
        <p:txBody>
          <a:bodyPr lIns="90000" anchor="ctr" anchorCtr="0"/>
          <a:lstStyle>
            <a:lvl1pPr>
              <a:defRPr sz="1800">
                <a:latin typeface="CMU Sans Serif" panose="02000603000000000000" pitchFamily="2" charset="0"/>
                <a:ea typeface="CMU Sans Serif" panose="02000603000000000000" pitchFamily="2" charset="0"/>
                <a:cs typeface="CMU Sans Serif" panose="02000603000000000000" pitchFamily="2" charset="0"/>
              </a:defRPr>
            </a:lvl1pPr>
            <a:lvl2pPr>
              <a:defRPr sz="1800">
                <a:latin typeface="CMU Sans Serif" panose="02000603000000000000" pitchFamily="2" charset="0"/>
                <a:ea typeface="CMU Sans Serif" panose="02000603000000000000" pitchFamily="2" charset="0"/>
                <a:cs typeface="CMU Sans Serif" panose="02000603000000000000" pitchFamily="2" charset="0"/>
              </a:defRPr>
            </a:lvl2pPr>
            <a:lvl3pPr>
              <a:defRPr sz="1800">
                <a:latin typeface="CMU Sans Serif" panose="02000603000000000000" pitchFamily="2" charset="0"/>
                <a:ea typeface="CMU Sans Serif" panose="02000603000000000000" pitchFamily="2" charset="0"/>
                <a:cs typeface="CMU Sans Serif" panose="02000603000000000000" pitchFamily="2" charset="0"/>
              </a:defRPr>
            </a:lvl3pPr>
            <a:lvl4pPr>
              <a:defRPr sz="1800">
                <a:latin typeface="CMU Sans Serif" panose="02000603000000000000" pitchFamily="2" charset="0"/>
                <a:ea typeface="CMU Sans Serif" panose="02000603000000000000" pitchFamily="2" charset="0"/>
                <a:cs typeface="CMU Sans Serif" panose="02000603000000000000" pitchFamily="2" charset="0"/>
              </a:defRPr>
            </a:lvl4pPr>
            <a:lvl5pPr>
              <a:defRPr sz="1800">
                <a:latin typeface="CMU Sans Serif" panose="02000603000000000000" pitchFamily="2" charset="0"/>
                <a:ea typeface="CMU Sans Serif" panose="02000603000000000000" pitchFamily="2" charset="0"/>
                <a:cs typeface="CMU Sans Serif" panose="02000603000000000000" pitchFamily="2" charset="0"/>
              </a:defRPr>
            </a:lvl5pPr>
          </a:lstStyle>
          <a:p>
            <a:pPr lvl="0"/>
            <a:r>
              <a:rPr lang="fr-CH" dirty="0" err="1"/>
              <a:t>Click</a:t>
            </a:r>
            <a:r>
              <a:rPr lang="fr-CH" dirty="0"/>
              <a:t>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a:p>
            <a:pPr lvl="2"/>
            <a:r>
              <a:rPr lang="fr-CH" dirty="0" err="1"/>
              <a:t>Third</a:t>
            </a:r>
            <a:r>
              <a:rPr lang="fr-CH" dirty="0"/>
              <a:t> </a:t>
            </a:r>
            <a:r>
              <a:rPr lang="fr-CH" dirty="0" err="1"/>
              <a:t>level</a:t>
            </a:r>
            <a:endParaRPr lang="fr-CH" dirty="0"/>
          </a:p>
          <a:p>
            <a:pPr lvl="3"/>
            <a:r>
              <a:rPr lang="fr-CH" dirty="0" err="1"/>
              <a:t>Fourth</a:t>
            </a:r>
            <a:r>
              <a:rPr lang="fr-CH" dirty="0"/>
              <a:t> </a:t>
            </a:r>
            <a:r>
              <a:rPr lang="fr-CH" dirty="0" err="1"/>
              <a:t>level</a:t>
            </a:r>
            <a:endParaRPr lang="fr-CH" dirty="0"/>
          </a:p>
          <a:p>
            <a:pPr lvl="4"/>
            <a:r>
              <a:rPr lang="fr-CH" dirty="0" err="1"/>
              <a:t>Fifth</a:t>
            </a:r>
            <a:r>
              <a:rPr lang="fr-CH" dirty="0"/>
              <a:t> </a:t>
            </a:r>
            <a:r>
              <a:rPr lang="fr-CH" dirty="0" err="1"/>
              <a:t>level</a:t>
            </a:r>
            <a:endParaRPr lang="fr-CA" dirty="0"/>
          </a:p>
        </p:txBody>
      </p:sp>
      <p:sp>
        <p:nvSpPr>
          <p:cNvPr id="4" name="Footer Placeholder 3"/>
          <p:cNvSpPr>
            <a:spLocks noGrp="1"/>
          </p:cNvSpPr>
          <p:nvPr>
            <p:ph type="ftr" sz="quarter" idx="10"/>
          </p:nvPr>
        </p:nvSpPr>
        <p:spPr/>
        <p:txBody>
          <a:bodyPr/>
          <a:lstStyle>
            <a:lvl1pPr>
              <a:defRPr/>
            </a:lvl1pPr>
          </a:lstStyle>
          <a:p>
            <a:pPr>
              <a:defRPr/>
            </a:pPr>
            <a:r>
              <a:rPr lang="fr-FR"/>
              <a:t>Sets and Dictionaries</a:t>
            </a:r>
          </a:p>
        </p:txBody>
      </p:sp>
      <p:sp>
        <p:nvSpPr>
          <p:cNvPr id="5" name="Date Placeholder 4"/>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9C0365CE-E03E-D242-B5F2-831295D49D98}" type="slidenum">
              <a:rPr lang="fr-FR" smtClean="0"/>
              <a:pPr/>
              <a:t>‹#›</a:t>
            </a:fld>
            <a:endParaRPr lang="fr-FR" sz="1500" dirty="0"/>
          </a:p>
        </p:txBody>
      </p:sp>
    </p:spTree>
    <p:extLst>
      <p:ext uri="{BB962C8B-B14F-4D97-AF65-F5344CB8AC3E}">
        <p14:creationId xmlns:p14="http://schemas.microsoft.com/office/powerpoint/2010/main" val="94661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333" b="0" cap="none"/>
            </a:lvl1pPr>
          </a:lstStyle>
          <a:p>
            <a:r>
              <a:rPr lang="fr-CH" dirty="0"/>
              <a:t>Click to edit Master title style</a:t>
            </a:r>
            <a:endParaRPr lang="fr-CA"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fr-CH"/>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fr-FR"/>
              <a:t>Sets and Dictionaries</a:t>
            </a:r>
          </a:p>
        </p:txBody>
      </p:sp>
      <p:sp>
        <p:nvSpPr>
          <p:cNvPr id="5" name="Date Placeholder 4"/>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695B373A-7DB5-2240-A9EC-3CE30F91264B}" type="slidenum">
              <a:rPr lang="fr-FR"/>
              <a:pPr/>
              <a:t>‹#›</a:t>
            </a:fld>
            <a:endParaRPr lang="fr-FR" sz="1500">
              <a:solidFill>
                <a:schemeClr val="tx1"/>
              </a:solidFill>
            </a:endParaRPr>
          </a:p>
        </p:txBody>
      </p:sp>
    </p:spTree>
    <p:extLst>
      <p:ext uri="{BB962C8B-B14F-4D97-AF65-F5344CB8AC3E}">
        <p14:creationId xmlns:p14="http://schemas.microsoft.com/office/powerpoint/2010/main" val="106994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fr-CA"/>
          </a:p>
        </p:txBody>
      </p:sp>
      <p:sp>
        <p:nvSpPr>
          <p:cNvPr id="3" name="Content Placeholder 2"/>
          <p:cNvSpPr>
            <a:spLocks noGrp="1"/>
          </p:cNvSpPr>
          <p:nvPr>
            <p:ph sz="half" idx="1"/>
          </p:nvPr>
        </p:nvSpPr>
        <p:spPr>
          <a:xfrm>
            <a:off x="644525" y="1053042"/>
            <a:ext cx="3581400" cy="394229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fr-CA"/>
          </a:p>
        </p:txBody>
      </p:sp>
      <p:sp>
        <p:nvSpPr>
          <p:cNvPr id="4" name="Content Placeholder 3"/>
          <p:cNvSpPr>
            <a:spLocks noGrp="1"/>
          </p:cNvSpPr>
          <p:nvPr>
            <p:ph sz="half" idx="2"/>
          </p:nvPr>
        </p:nvSpPr>
        <p:spPr>
          <a:xfrm>
            <a:off x="4378325" y="1053042"/>
            <a:ext cx="3581400" cy="394229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fr-CA"/>
          </a:p>
        </p:txBody>
      </p:sp>
      <p:sp>
        <p:nvSpPr>
          <p:cNvPr id="5" name="Footer Placeholder 4"/>
          <p:cNvSpPr>
            <a:spLocks noGrp="1"/>
          </p:cNvSpPr>
          <p:nvPr>
            <p:ph type="ftr" sz="quarter" idx="10"/>
          </p:nvPr>
        </p:nvSpPr>
        <p:spPr/>
        <p:txBody>
          <a:bodyPr/>
          <a:lstStyle>
            <a:lvl1pPr>
              <a:defRPr/>
            </a:lvl1pPr>
          </a:lstStyle>
          <a:p>
            <a:pPr>
              <a:defRPr/>
            </a:pPr>
            <a:r>
              <a:rPr lang="fr-FR"/>
              <a:t>Sets and Dictionaries</a:t>
            </a:r>
          </a:p>
        </p:txBody>
      </p:sp>
      <p:sp>
        <p:nvSpPr>
          <p:cNvPr id="6" name="Date Placeholder 5"/>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6C49D970-6787-7348-9D88-6DB0E6976FE2}" type="slidenum">
              <a:rPr lang="fr-FR"/>
              <a:pPr/>
              <a:t>‹#›</a:t>
            </a:fld>
            <a:endParaRPr lang="fr-FR" sz="1500">
              <a:solidFill>
                <a:schemeClr val="tx1"/>
              </a:solidFill>
            </a:endParaRPr>
          </a:p>
        </p:txBody>
      </p:sp>
    </p:spTree>
    <p:extLst>
      <p:ext uri="{BB962C8B-B14F-4D97-AF65-F5344CB8AC3E}">
        <p14:creationId xmlns:p14="http://schemas.microsoft.com/office/powerpoint/2010/main" val="1807268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fr-CH"/>
              <a:t>Click to edit Master title style</a:t>
            </a:r>
            <a:endParaRPr lang="fr-CA"/>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fr-CH"/>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fr-CA"/>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fr-CH"/>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fr-CA"/>
          </a:p>
        </p:txBody>
      </p:sp>
      <p:sp>
        <p:nvSpPr>
          <p:cNvPr id="7" name="Footer Placeholder 6"/>
          <p:cNvSpPr>
            <a:spLocks noGrp="1"/>
          </p:cNvSpPr>
          <p:nvPr>
            <p:ph type="ftr" sz="quarter" idx="10"/>
          </p:nvPr>
        </p:nvSpPr>
        <p:spPr/>
        <p:txBody>
          <a:bodyPr/>
          <a:lstStyle>
            <a:lvl1pPr>
              <a:defRPr/>
            </a:lvl1pPr>
          </a:lstStyle>
          <a:p>
            <a:pPr>
              <a:defRPr/>
            </a:pPr>
            <a:r>
              <a:rPr lang="fr-FR"/>
              <a:t>Sets and Dictionaries</a:t>
            </a:r>
          </a:p>
        </p:txBody>
      </p:sp>
      <p:sp>
        <p:nvSpPr>
          <p:cNvPr id="8" name="Date Placeholder 7"/>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9" name="Slide Number Placeholder 8"/>
          <p:cNvSpPr>
            <a:spLocks noGrp="1"/>
          </p:cNvSpPr>
          <p:nvPr>
            <p:ph type="sldNum" sz="quarter" idx="12"/>
          </p:nvPr>
        </p:nvSpPr>
        <p:spPr/>
        <p:txBody>
          <a:bodyPr/>
          <a:lstStyle>
            <a:lvl1pPr>
              <a:defRPr/>
            </a:lvl1pPr>
          </a:lstStyle>
          <a:p>
            <a:fld id="{AA5D6A07-06D0-7141-B4E7-796088A3E3A8}" type="slidenum">
              <a:rPr lang="fr-FR"/>
              <a:pPr/>
              <a:t>‹#›</a:t>
            </a:fld>
            <a:endParaRPr lang="fr-FR" sz="1500">
              <a:solidFill>
                <a:schemeClr val="tx1"/>
              </a:solidFill>
            </a:endParaRPr>
          </a:p>
        </p:txBody>
      </p:sp>
    </p:spTree>
    <p:extLst>
      <p:ext uri="{BB962C8B-B14F-4D97-AF65-F5344CB8AC3E}">
        <p14:creationId xmlns:p14="http://schemas.microsoft.com/office/powerpoint/2010/main" val="312464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fr-CA"/>
          </a:p>
        </p:txBody>
      </p:sp>
      <p:sp>
        <p:nvSpPr>
          <p:cNvPr id="3" name="Footer Placeholder 2"/>
          <p:cNvSpPr>
            <a:spLocks noGrp="1"/>
          </p:cNvSpPr>
          <p:nvPr>
            <p:ph type="ftr" sz="quarter" idx="10"/>
          </p:nvPr>
        </p:nvSpPr>
        <p:spPr/>
        <p:txBody>
          <a:bodyPr/>
          <a:lstStyle>
            <a:lvl1pPr>
              <a:defRPr/>
            </a:lvl1pPr>
          </a:lstStyle>
          <a:p>
            <a:pPr>
              <a:defRPr/>
            </a:pPr>
            <a:r>
              <a:rPr lang="fr-FR"/>
              <a:t>Sets and Dictionaries</a:t>
            </a:r>
          </a:p>
        </p:txBody>
      </p:sp>
      <p:sp>
        <p:nvSpPr>
          <p:cNvPr id="4" name="Date Placeholder 3"/>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5" name="Slide Number Placeholder 4"/>
          <p:cNvSpPr>
            <a:spLocks noGrp="1"/>
          </p:cNvSpPr>
          <p:nvPr>
            <p:ph type="sldNum" sz="quarter" idx="12"/>
          </p:nvPr>
        </p:nvSpPr>
        <p:spPr/>
        <p:txBody>
          <a:bodyPr/>
          <a:lstStyle>
            <a:lvl1pPr>
              <a:defRPr/>
            </a:lvl1pPr>
          </a:lstStyle>
          <a:p>
            <a:fld id="{73E6BBAC-81C0-5F40-BCDA-1F4EA758B5F9}" type="slidenum">
              <a:rPr lang="fr-FR"/>
              <a:pPr/>
              <a:t>‹#›</a:t>
            </a:fld>
            <a:endParaRPr lang="fr-FR" sz="1500">
              <a:solidFill>
                <a:schemeClr val="tx1"/>
              </a:solidFill>
            </a:endParaRPr>
          </a:p>
        </p:txBody>
      </p:sp>
    </p:spTree>
    <p:extLst>
      <p:ext uri="{BB962C8B-B14F-4D97-AF65-F5344CB8AC3E}">
        <p14:creationId xmlns:p14="http://schemas.microsoft.com/office/powerpoint/2010/main" val="1372696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fr-FR"/>
              <a:t>Sets and Dictionaries</a:t>
            </a:r>
          </a:p>
        </p:txBody>
      </p:sp>
      <p:sp>
        <p:nvSpPr>
          <p:cNvPr id="3" name="Date Placeholder 2"/>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4" name="Slide Number Placeholder 3"/>
          <p:cNvSpPr>
            <a:spLocks noGrp="1"/>
          </p:cNvSpPr>
          <p:nvPr>
            <p:ph type="sldNum" sz="quarter" idx="12"/>
          </p:nvPr>
        </p:nvSpPr>
        <p:spPr/>
        <p:txBody>
          <a:bodyPr/>
          <a:lstStyle>
            <a:lvl1pPr>
              <a:defRPr/>
            </a:lvl1pPr>
          </a:lstStyle>
          <a:p>
            <a:fld id="{B1A1868B-E061-B84E-8153-0965F95A7594}" type="slidenum">
              <a:rPr lang="fr-FR"/>
              <a:pPr/>
              <a:t>‹#›</a:t>
            </a:fld>
            <a:endParaRPr lang="fr-FR" sz="1500">
              <a:solidFill>
                <a:schemeClr val="tx1"/>
              </a:solidFill>
            </a:endParaRPr>
          </a:p>
        </p:txBody>
      </p:sp>
    </p:spTree>
    <p:extLst>
      <p:ext uri="{BB962C8B-B14F-4D97-AF65-F5344CB8AC3E}">
        <p14:creationId xmlns:p14="http://schemas.microsoft.com/office/powerpoint/2010/main" val="89268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27541"/>
            <a:ext cx="3008313" cy="968376"/>
          </a:xfrm>
        </p:spPr>
        <p:txBody>
          <a:bodyPr/>
          <a:lstStyle>
            <a:lvl1pPr algn="l">
              <a:defRPr sz="1667" b="1"/>
            </a:lvl1pPr>
          </a:lstStyle>
          <a:p>
            <a:r>
              <a:rPr lang="fr-CH"/>
              <a:t>Click to edit Master title style</a:t>
            </a:r>
            <a:endParaRPr lang="fr-CA"/>
          </a:p>
        </p:txBody>
      </p:sp>
      <p:sp>
        <p:nvSpPr>
          <p:cNvPr id="3" name="Content Placeholder 2"/>
          <p:cNvSpPr>
            <a:spLocks noGrp="1"/>
          </p:cNvSpPr>
          <p:nvPr>
            <p:ph idx="1"/>
          </p:nvPr>
        </p:nvSpPr>
        <p:spPr>
          <a:xfrm>
            <a:off x="3575050" y="227544"/>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fr-CA"/>
          </a:p>
        </p:txBody>
      </p:sp>
      <p:sp>
        <p:nvSpPr>
          <p:cNvPr id="4" name="Text Placeholder 3"/>
          <p:cNvSpPr>
            <a:spLocks noGrp="1"/>
          </p:cNvSpPr>
          <p:nvPr>
            <p:ph type="body" sz="half" idx="2"/>
          </p:nvPr>
        </p:nvSpPr>
        <p:spPr>
          <a:xfrm>
            <a:off x="457203" y="1195919"/>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fr-CH"/>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fr-FR"/>
              <a:t>Sets and Dictionaries</a:t>
            </a:r>
          </a:p>
        </p:txBody>
      </p:sp>
      <p:sp>
        <p:nvSpPr>
          <p:cNvPr id="6" name="Date Placeholder 5"/>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1DFB6740-BCBA-AB46-87C1-0370E0890DFD}" type="slidenum">
              <a:rPr lang="fr-FR"/>
              <a:pPr/>
              <a:t>‹#›</a:t>
            </a:fld>
            <a:endParaRPr lang="fr-FR" sz="1500">
              <a:solidFill>
                <a:schemeClr val="tx1"/>
              </a:solidFill>
            </a:endParaRPr>
          </a:p>
        </p:txBody>
      </p:sp>
    </p:spTree>
    <p:extLst>
      <p:ext uri="{BB962C8B-B14F-4D97-AF65-F5344CB8AC3E}">
        <p14:creationId xmlns:p14="http://schemas.microsoft.com/office/powerpoint/2010/main" val="743072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lstStyle>
            <a:lvl1pPr algn="l">
              <a:defRPr sz="1667" b="1"/>
            </a:lvl1pPr>
          </a:lstStyle>
          <a:p>
            <a:r>
              <a:rPr lang="fr-CH"/>
              <a:t>Click to edit Master title style</a:t>
            </a:r>
            <a:endParaRPr lang="fr-CA"/>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fr-CA" noProof="0"/>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fr-CH"/>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fr-FR"/>
              <a:t>Sets and Dictionaries</a:t>
            </a:r>
          </a:p>
        </p:txBody>
      </p:sp>
      <p:sp>
        <p:nvSpPr>
          <p:cNvPr id="6" name="Date Placeholder 5"/>
          <p:cNvSpPr>
            <a:spLocks noGrp="1"/>
          </p:cNvSpPr>
          <p:nvPr>
            <p:ph type="dt" sz="half" idx="11"/>
          </p:nvPr>
        </p:nvSpPr>
        <p:spPr/>
        <p:txBody>
          <a:bodyPr/>
          <a:lstStyle>
            <a:lvl1pPr>
              <a:defRPr/>
            </a:lvl1pPr>
          </a:lstStyle>
          <a:p>
            <a:r>
              <a:rPr lang="de-CH"/>
              <a:t>© UNIGE - G. Falquet</a:t>
            </a:r>
            <a:endParaRPr lang="fr-FR" sz="1167">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370DBF62-01A3-AB4E-94CC-317A55B77411}" type="slidenum">
              <a:rPr lang="fr-FR"/>
              <a:pPr/>
              <a:t>‹#›</a:t>
            </a:fld>
            <a:endParaRPr lang="fr-FR" sz="1500">
              <a:solidFill>
                <a:schemeClr val="tx1"/>
              </a:solidFill>
            </a:endParaRPr>
          </a:p>
        </p:txBody>
      </p:sp>
    </p:spTree>
    <p:extLst>
      <p:ext uri="{BB962C8B-B14F-4D97-AF65-F5344CB8AC3E}">
        <p14:creationId xmlns:p14="http://schemas.microsoft.com/office/powerpoint/2010/main" val="2120221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descr="Rectangle: Click to edit Master text styles&#10;Second level&#10;Third level&#10;Fourth level&#10;Fifth level"/>
          <p:cNvSpPr>
            <a:spLocks noGrp="1" noChangeArrowheads="1"/>
          </p:cNvSpPr>
          <p:nvPr>
            <p:ph type="body" idx="1"/>
          </p:nvPr>
        </p:nvSpPr>
        <p:spPr bwMode="auto">
          <a:xfrm>
            <a:off x="644525" y="1004836"/>
            <a:ext cx="7315200" cy="3990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noProof="0" dirty="0"/>
              <a:t>Cliquez pour modifier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p:txBody>
      </p:sp>
      <p:sp>
        <p:nvSpPr>
          <p:cNvPr id="473092" name="Rectangle 4"/>
          <p:cNvSpPr>
            <a:spLocks noGrp="1" noChangeArrowheads="1"/>
          </p:cNvSpPr>
          <p:nvPr>
            <p:ph type="ftr" sz="quarter" idx="3"/>
          </p:nvPr>
        </p:nvSpPr>
        <p:spPr bwMode="auto">
          <a:xfrm>
            <a:off x="3022600" y="5397181"/>
            <a:ext cx="3149600" cy="2857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000">
                <a:solidFill>
                  <a:srgbClr val="000090"/>
                </a:solidFill>
                <a:latin typeface="Tahoma" pitchFamily="-111" charset="0"/>
                <a:ea typeface="+mn-ea"/>
                <a:cs typeface="+mn-cs"/>
              </a:defRPr>
            </a:lvl1pPr>
          </a:lstStyle>
          <a:p>
            <a:pPr>
              <a:defRPr/>
            </a:pPr>
            <a:r>
              <a:rPr lang="fr-FR"/>
              <a:t>Sets and Dictionaries</a:t>
            </a:r>
            <a:endParaRPr lang="fr-FR" dirty="0"/>
          </a:p>
        </p:txBody>
      </p:sp>
      <p:sp>
        <p:nvSpPr>
          <p:cNvPr id="1031" name="Rectangle 7"/>
          <p:cNvSpPr>
            <a:spLocks noGrp="1" noChangeArrowheads="1"/>
          </p:cNvSpPr>
          <p:nvPr>
            <p:ph type="title"/>
          </p:nvPr>
        </p:nvSpPr>
        <p:spPr bwMode="auto">
          <a:xfrm>
            <a:off x="644528" y="182797"/>
            <a:ext cx="7488237" cy="5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fr-FR" noProof="0" dirty="0"/>
              <a:t>Cliquez et modifiez le titre</a:t>
            </a:r>
          </a:p>
        </p:txBody>
      </p:sp>
      <p:sp>
        <p:nvSpPr>
          <p:cNvPr id="473096" name="Rectangle 8"/>
          <p:cNvSpPr>
            <a:spLocks noGrp="1" noChangeArrowheads="1"/>
          </p:cNvSpPr>
          <p:nvPr>
            <p:ph type="dt" sz="half" idx="2"/>
          </p:nvPr>
        </p:nvSpPr>
        <p:spPr bwMode="auto">
          <a:xfrm>
            <a:off x="0" y="5439514"/>
            <a:ext cx="2971800" cy="2434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FontTx/>
              <a:buNone/>
              <a:defRPr sz="1000">
                <a:solidFill>
                  <a:srgbClr val="000090"/>
                </a:solidFill>
                <a:latin typeface="Tahoma" charset="0"/>
              </a:defRPr>
            </a:lvl1pPr>
          </a:lstStyle>
          <a:p>
            <a:r>
              <a:rPr lang="de-CH"/>
              <a:t>© UNIGE - G. Falquet</a:t>
            </a:r>
            <a:endParaRPr lang="fr-FR" sz="1167" dirty="0"/>
          </a:p>
        </p:txBody>
      </p:sp>
      <p:sp>
        <p:nvSpPr>
          <p:cNvPr id="473097" name="Rectangle 9"/>
          <p:cNvSpPr>
            <a:spLocks noGrp="1" noChangeArrowheads="1"/>
          </p:cNvSpPr>
          <p:nvPr>
            <p:ph type="sldNum" sz="quarter" idx="4"/>
          </p:nvPr>
        </p:nvSpPr>
        <p:spPr bwMode="auto">
          <a:xfrm>
            <a:off x="6902100" y="5291421"/>
            <a:ext cx="2051400" cy="4235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667">
                <a:solidFill>
                  <a:srgbClr val="0000FF"/>
                </a:solidFill>
              </a:defRPr>
            </a:lvl1pPr>
          </a:lstStyle>
          <a:p>
            <a:fld id="{5178A1D9-FE01-9845-AD20-835F6F8A7B7B}" type="slidenum">
              <a:rPr lang="fr-FR" smtClean="0"/>
              <a:pPr/>
              <a:t>‹#›</a:t>
            </a:fld>
            <a:endParaRPr lang="fr-FR" sz="2333" dirty="0"/>
          </a:p>
        </p:txBody>
      </p:sp>
      <p:sp>
        <p:nvSpPr>
          <p:cNvPr id="473098" name="Rectangle 10"/>
          <p:cNvSpPr>
            <a:spLocks noChangeArrowheads="1"/>
          </p:cNvSpPr>
          <p:nvPr/>
        </p:nvSpPr>
        <p:spPr bwMode="auto">
          <a:xfrm>
            <a:off x="5153025" y="214314"/>
            <a:ext cx="3036888" cy="261938"/>
          </a:xfrm>
          <a:prstGeom prst="rect">
            <a:avLst/>
          </a:prstGeom>
          <a:noFill/>
          <a:ln w="9525">
            <a:noFill/>
            <a:miter lim="800000"/>
            <a:headEnd/>
            <a:tailEnd/>
          </a:ln>
          <a:effectLst/>
        </p:spPr>
        <p:txBody>
          <a:bodyPr anchor="b"/>
          <a:lstStyle/>
          <a:p>
            <a:pPr algn="l">
              <a:spcBef>
                <a:spcPct val="0"/>
              </a:spcBef>
              <a:buClrTx/>
              <a:buFontTx/>
              <a:buNone/>
              <a:defRPr/>
            </a:pPr>
            <a:endParaRPr lang="fr-CA" sz="2333" b="1">
              <a:solidFill>
                <a:schemeClr val="bg1"/>
              </a:solidFill>
              <a:latin typeface="Trebuchet MS" pitchFamily="-111" charset="0"/>
              <a:ea typeface="+mn-ea"/>
              <a:cs typeface="+mn-cs"/>
            </a:endParaRPr>
          </a:p>
        </p:txBody>
      </p:sp>
      <p:sp>
        <p:nvSpPr>
          <p:cNvPr id="473099" name="Text Box 11"/>
          <p:cNvSpPr txBox="1">
            <a:spLocks noChangeArrowheads="1"/>
          </p:cNvSpPr>
          <p:nvPr/>
        </p:nvSpPr>
        <p:spPr bwMode="auto">
          <a:xfrm>
            <a:off x="7008813" y="45444"/>
            <a:ext cx="1847850" cy="348878"/>
          </a:xfrm>
          <a:prstGeom prst="rect">
            <a:avLst/>
          </a:prstGeom>
          <a:noFill/>
          <a:ln w="9525">
            <a:noFill/>
            <a:miter lim="800000"/>
            <a:headEnd/>
            <a:tailEnd/>
          </a:ln>
          <a:effectLst/>
        </p:spPr>
        <p:txBody>
          <a:bodyPr anchor="ctr">
            <a:spAutoFit/>
          </a:bodyPr>
          <a:lstStyle/>
          <a:p>
            <a:pPr>
              <a:buFont typeface="Times" pitchFamily="-111" charset="0"/>
              <a:buNone/>
              <a:defRPr/>
            </a:pPr>
            <a:endParaRPr lang="fr-CA" sz="1667">
              <a:latin typeface="Trebuchet MS" pitchFamily="-111" charset="0"/>
              <a:ea typeface="+mn-ea"/>
              <a:cs typeface="+mn-cs"/>
            </a:endParaRPr>
          </a:p>
        </p:txBody>
      </p:sp>
      <p:sp>
        <p:nvSpPr>
          <p:cNvPr id="473101" name="Text Box 13"/>
          <p:cNvSpPr txBox="1">
            <a:spLocks noChangeArrowheads="1"/>
          </p:cNvSpPr>
          <p:nvPr userDrawn="1"/>
        </p:nvSpPr>
        <p:spPr bwMode="auto">
          <a:xfrm>
            <a:off x="7048500" y="39874"/>
            <a:ext cx="1847850" cy="348878"/>
          </a:xfrm>
          <a:prstGeom prst="rect">
            <a:avLst/>
          </a:prstGeom>
          <a:noFill/>
          <a:ln w="9525">
            <a:noFill/>
            <a:miter lim="800000"/>
            <a:headEnd/>
            <a:tailEnd/>
          </a:ln>
          <a:effectLst/>
        </p:spPr>
        <p:txBody>
          <a:bodyPr anchor="ctr">
            <a:spAutoFit/>
          </a:bodyPr>
          <a:lstStyle/>
          <a:p>
            <a:pPr>
              <a:buFont typeface="Times" pitchFamily="-111" charset="0"/>
              <a:buNone/>
              <a:defRPr/>
            </a:pPr>
            <a:endParaRPr lang="fr-CA" sz="1667">
              <a:latin typeface="Trebuchet MS" pitchFamily="-111" charset="0"/>
              <a:ea typeface="+mn-ea"/>
              <a:cs typeface="+mn-cs"/>
            </a:endParaRPr>
          </a:p>
        </p:txBody>
      </p:sp>
      <p:sp>
        <p:nvSpPr>
          <p:cNvPr id="473104" name="Line 16"/>
          <p:cNvSpPr>
            <a:spLocks noChangeShapeType="1"/>
          </p:cNvSpPr>
          <p:nvPr userDrawn="1"/>
        </p:nvSpPr>
        <p:spPr bwMode="auto">
          <a:xfrm>
            <a:off x="0" y="0"/>
            <a:ext cx="9144000" cy="0"/>
          </a:xfrm>
          <a:prstGeom prst="line">
            <a:avLst/>
          </a:prstGeom>
          <a:noFill/>
          <a:ln w="9525">
            <a:solidFill>
              <a:srgbClr val="000000"/>
            </a:solidFill>
            <a:round/>
            <a:headEnd/>
            <a:tailEnd/>
          </a:ln>
          <a:effectLst/>
        </p:spPr>
        <p:txBody>
          <a:bodyPr wrap="none" anchor="ctr">
            <a:spAutoFit/>
          </a:bodyPr>
          <a:lstStyle/>
          <a:p>
            <a:pPr>
              <a:buFont typeface="Times" pitchFamily="-111" charset="0"/>
              <a:buNone/>
              <a:defRPr/>
            </a:pPr>
            <a:endParaRPr lang="fr-CA" sz="1667">
              <a:latin typeface="Trebuchet MS" pitchFamily="-111" charset="0"/>
              <a:ea typeface="+mn-ea"/>
              <a:cs typeface="+mn-cs"/>
            </a:endParaRP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l" rtl="0" eaLnBrk="0" fontAlgn="base" hangingPunct="0">
        <a:spcBef>
          <a:spcPct val="0"/>
        </a:spcBef>
        <a:spcAft>
          <a:spcPct val="0"/>
        </a:spcAft>
        <a:defRPr sz="2333" b="0">
          <a:solidFill>
            <a:srgbClr val="0D56A6"/>
          </a:solidFill>
          <a:latin typeface="Helvetica"/>
          <a:ea typeface="ＭＳ Ｐゴシック" pitchFamily="-111" charset="-128"/>
          <a:cs typeface="Helvetica"/>
        </a:defRPr>
      </a:lvl1pPr>
      <a:lvl2pPr algn="l" rtl="0" eaLnBrk="0" fontAlgn="base" hangingPunct="0">
        <a:spcBef>
          <a:spcPct val="0"/>
        </a:spcBef>
        <a:spcAft>
          <a:spcPct val="0"/>
        </a:spcAft>
        <a:defRPr sz="2333" b="1">
          <a:solidFill>
            <a:schemeClr val="bg1"/>
          </a:solidFill>
          <a:latin typeface="Trebuchet MS" pitchFamily="-111" charset="0"/>
          <a:ea typeface="ＭＳ Ｐゴシック" pitchFamily="-111" charset="-128"/>
          <a:cs typeface="ＭＳ Ｐゴシック" pitchFamily="-111" charset="-128"/>
        </a:defRPr>
      </a:lvl2pPr>
      <a:lvl3pPr algn="l" rtl="0" eaLnBrk="0" fontAlgn="base" hangingPunct="0">
        <a:spcBef>
          <a:spcPct val="0"/>
        </a:spcBef>
        <a:spcAft>
          <a:spcPct val="0"/>
        </a:spcAft>
        <a:defRPr sz="2333" b="1">
          <a:solidFill>
            <a:schemeClr val="bg1"/>
          </a:solidFill>
          <a:latin typeface="Trebuchet MS" pitchFamily="-111" charset="0"/>
          <a:ea typeface="ＭＳ Ｐゴシック" pitchFamily="-111" charset="-128"/>
          <a:cs typeface="ＭＳ Ｐゴシック" pitchFamily="-111" charset="-128"/>
        </a:defRPr>
      </a:lvl3pPr>
      <a:lvl4pPr algn="l" rtl="0" eaLnBrk="0" fontAlgn="base" hangingPunct="0">
        <a:spcBef>
          <a:spcPct val="0"/>
        </a:spcBef>
        <a:spcAft>
          <a:spcPct val="0"/>
        </a:spcAft>
        <a:defRPr sz="2333" b="1">
          <a:solidFill>
            <a:schemeClr val="bg1"/>
          </a:solidFill>
          <a:latin typeface="Trebuchet MS" pitchFamily="-111" charset="0"/>
          <a:ea typeface="ＭＳ Ｐゴシック" pitchFamily="-111" charset="-128"/>
          <a:cs typeface="ＭＳ Ｐゴシック" pitchFamily="-111" charset="-128"/>
        </a:defRPr>
      </a:lvl4pPr>
      <a:lvl5pPr algn="l" rtl="0" eaLnBrk="0" fontAlgn="base" hangingPunct="0">
        <a:spcBef>
          <a:spcPct val="0"/>
        </a:spcBef>
        <a:spcAft>
          <a:spcPct val="0"/>
        </a:spcAft>
        <a:defRPr sz="2333" b="1">
          <a:solidFill>
            <a:schemeClr val="bg1"/>
          </a:solidFill>
          <a:latin typeface="Trebuchet MS" pitchFamily="-111" charset="0"/>
          <a:ea typeface="ＭＳ Ｐゴシック" pitchFamily="-111" charset="-128"/>
          <a:cs typeface="ＭＳ Ｐゴシック" pitchFamily="-111" charset="-128"/>
        </a:defRPr>
      </a:lvl5pPr>
      <a:lvl6pPr marL="380985" algn="l" rtl="0" fontAlgn="base">
        <a:spcBef>
          <a:spcPct val="0"/>
        </a:spcBef>
        <a:spcAft>
          <a:spcPct val="0"/>
        </a:spcAft>
        <a:defRPr sz="2333" b="1">
          <a:solidFill>
            <a:schemeClr val="bg1"/>
          </a:solidFill>
          <a:latin typeface="Trebuchet MS" pitchFamily="-111" charset="0"/>
        </a:defRPr>
      </a:lvl6pPr>
      <a:lvl7pPr marL="761970" algn="l" rtl="0" fontAlgn="base">
        <a:spcBef>
          <a:spcPct val="0"/>
        </a:spcBef>
        <a:spcAft>
          <a:spcPct val="0"/>
        </a:spcAft>
        <a:defRPr sz="2333" b="1">
          <a:solidFill>
            <a:schemeClr val="bg1"/>
          </a:solidFill>
          <a:latin typeface="Trebuchet MS" pitchFamily="-111" charset="0"/>
        </a:defRPr>
      </a:lvl7pPr>
      <a:lvl8pPr marL="1142954" algn="l" rtl="0" fontAlgn="base">
        <a:spcBef>
          <a:spcPct val="0"/>
        </a:spcBef>
        <a:spcAft>
          <a:spcPct val="0"/>
        </a:spcAft>
        <a:defRPr sz="2333" b="1">
          <a:solidFill>
            <a:schemeClr val="bg1"/>
          </a:solidFill>
          <a:latin typeface="Trebuchet MS" pitchFamily="-111" charset="0"/>
        </a:defRPr>
      </a:lvl8pPr>
      <a:lvl9pPr marL="1523939" algn="l" rtl="0" fontAlgn="base">
        <a:spcBef>
          <a:spcPct val="0"/>
        </a:spcBef>
        <a:spcAft>
          <a:spcPct val="0"/>
        </a:spcAft>
        <a:defRPr sz="2333" b="1">
          <a:solidFill>
            <a:schemeClr val="bg1"/>
          </a:solidFill>
          <a:latin typeface="Trebuchet MS" pitchFamily="-111" charset="0"/>
        </a:defRPr>
      </a:lvl9pPr>
    </p:titleStyle>
    <p:bodyStyle>
      <a:lvl1pPr marL="285739" indent="-285739" algn="l" rtl="0" eaLnBrk="0" fontAlgn="base" hangingPunct="0">
        <a:spcBef>
          <a:spcPct val="20000"/>
        </a:spcBef>
        <a:spcAft>
          <a:spcPct val="0"/>
        </a:spcAft>
        <a:buClr>
          <a:schemeClr val="hlink"/>
        </a:buClr>
        <a:buFont typeface="Wingdings" charset="2"/>
        <a:buChar char="§"/>
        <a:defRPr sz="1800">
          <a:solidFill>
            <a:srgbClr val="000000"/>
          </a:solidFill>
          <a:latin typeface="LM Sans 10" pitchFamily="2" charset="77"/>
          <a:ea typeface="ＭＳ Ｐゴシック" pitchFamily="-111" charset="-128"/>
          <a:cs typeface="Lucida Grande"/>
        </a:defRPr>
      </a:lvl1pPr>
      <a:lvl2pPr marL="518563" indent="-219595" algn="l" rtl="0" eaLnBrk="0" fontAlgn="base" hangingPunct="0">
        <a:spcBef>
          <a:spcPct val="20000"/>
        </a:spcBef>
        <a:spcAft>
          <a:spcPct val="0"/>
        </a:spcAft>
        <a:buClr>
          <a:srgbClr val="FF0000"/>
        </a:buClr>
        <a:buSzPct val="74000"/>
        <a:buFont typeface="Wingdings" charset="2"/>
        <a:buChar char="§"/>
        <a:defRPr sz="1800">
          <a:solidFill>
            <a:srgbClr val="000000"/>
          </a:solidFill>
          <a:latin typeface="LM Sans 10" pitchFamily="2" charset="77"/>
          <a:ea typeface="ＭＳ Ｐゴシック" pitchFamily="-111" charset="-128"/>
          <a:cs typeface="Lucida Grande"/>
        </a:defRPr>
      </a:lvl2pPr>
      <a:lvl3pPr marL="746095" indent="-190492" algn="l" rtl="0" eaLnBrk="0" fontAlgn="base" hangingPunct="0">
        <a:spcBef>
          <a:spcPct val="20000"/>
        </a:spcBef>
        <a:spcAft>
          <a:spcPct val="0"/>
        </a:spcAft>
        <a:buClr>
          <a:srgbClr val="74F775"/>
        </a:buClr>
        <a:buFont typeface="Times" charset="0"/>
        <a:buChar char="•"/>
        <a:defRPr sz="1800">
          <a:solidFill>
            <a:srgbClr val="000000"/>
          </a:solidFill>
          <a:latin typeface="LM Sans 10" pitchFamily="2" charset="77"/>
          <a:ea typeface="ＭＳ Ｐゴシック" pitchFamily="-111" charset="-128"/>
          <a:cs typeface="Lucida Grande"/>
        </a:defRPr>
      </a:lvl3pPr>
      <a:lvl4pPr marL="1095331" indent="-190492" algn="l" rtl="0" eaLnBrk="0" fontAlgn="base" hangingPunct="0">
        <a:spcBef>
          <a:spcPct val="20000"/>
        </a:spcBef>
        <a:spcAft>
          <a:spcPct val="0"/>
        </a:spcAft>
        <a:buClr>
          <a:schemeClr val="tx1"/>
        </a:buClr>
        <a:buFont typeface="Times" charset="0"/>
        <a:buChar char="•"/>
        <a:defRPr sz="1800">
          <a:solidFill>
            <a:srgbClr val="000000"/>
          </a:solidFill>
          <a:latin typeface="LM Sans 10" pitchFamily="2" charset="77"/>
          <a:ea typeface="ＭＳ Ｐゴシック" pitchFamily="-111" charset="-128"/>
          <a:cs typeface="Lucida Grande"/>
        </a:defRPr>
      </a:lvl4pPr>
      <a:lvl5pPr marL="1444567" indent="-190492" algn="l" rtl="0" eaLnBrk="0" fontAlgn="base" hangingPunct="0">
        <a:spcBef>
          <a:spcPct val="20000"/>
        </a:spcBef>
        <a:spcAft>
          <a:spcPct val="0"/>
        </a:spcAft>
        <a:buClr>
          <a:schemeClr val="hlink"/>
        </a:buClr>
        <a:buFont typeface="Times" charset="0"/>
        <a:buChar char="•"/>
        <a:defRPr sz="1800">
          <a:solidFill>
            <a:srgbClr val="000000"/>
          </a:solidFill>
          <a:latin typeface="LM Sans 10" pitchFamily="2" charset="77"/>
          <a:ea typeface="ＭＳ Ｐゴシック" pitchFamily="-111" charset="-128"/>
          <a:cs typeface="Lucida Grande"/>
        </a:defRPr>
      </a:lvl5pPr>
      <a:lvl6pPr marL="1825552" indent="-190492" algn="l" rtl="0" fontAlgn="base">
        <a:spcBef>
          <a:spcPct val="20000"/>
        </a:spcBef>
        <a:spcAft>
          <a:spcPct val="0"/>
        </a:spcAft>
        <a:buClr>
          <a:schemeClr val="hlink"/>
        </a:buClr>
        <a:buFont typeface="Times" pitchFamily="-111" charset="0"/>
        <a:buChar char="•"/>
        <a:defRPr>
          <a:solidFill>
            <a:srgbClr val="000000"/>
          </a:solidFill>
          <a:latin typeface="+mn-lt"/>
          <a:ea typeface="ＭＳ Ｐゴシック" pitchFamily="-111" charset="-128"/>
        </a:defRPr>
      </a:lvl6pPr>
      <a:lvl7pPr marL="2206537" indent="-190492" algn="l" rtl="0" fontAlgn="base">
        <a:spcBef>
          <a:spcPct val="20000"/>
        </a:spcBef>
        <a:spcAft>
          <a:spcPct val="0"/>
        </a:spcAft>
        <a:buClr>
          <a:schemeClr val="hlink"/>
        </a:buClr>
        <a:buFont typeface="Times" pitchFamily="-111" charset="0"/>
        <a:buChar char="•"/>
        <a:defRPr>
          <a:solidFill>
            <a:srgbClr val="000000"/>
          </a:solidFill>
          <a:latin typeface="+mn-lt"/>
          <a:ea typeface="ＭＳ Ｐゴシック" pitchFamily="-111" charset="-128"/>
        </a:defRPr>
      </a:lvl7pPr>
      <a:lvl8pPr marL="2587521" indent="-190492" algn="l" rtl="0" fontAlgn="base">
        <a:spcBef>
          <a:spcPct val="20000"/>
        </a:spcBef>
        <a:spcAft>
          <a:spcPct val="0"/>
        </a:spcAft>
        <a:buClr>
          <a:schemeClr val="hlink"/>
        </a:buClr>
        <a:buFont typeface="Times" pitchFamily="-111" charset="0"/>
        <a:buChar char="•"/>
        <a:defRPr>
          <a:solidFill>
            <a:srgbClr val="000000"/>
          </a:solidFill>
          <a:latin typeface="+mn-lt"/>
          <a:ea typeface="ＭＳ Ｐゴシック" pitchFamily="-111" charset="-128"/>
        </a:defRPr>
      </a:lvl8pPr>
      <a:lvl9pPr marL="2968506" indent="-190492" algn="l" rtl="0" fontAlgn="base">
        <a:spcBef>
          <a:spcPct val="20000"/>
        </a:spcBef>
        <a:spcAft>
          <a:spcPct val="0"/>
        </a:spcAft>
        <a:buClr>
          <a:schemeClr val="hlink"/>
        </a:buClr>
        <a:buFont typeface="Times" pitchFamily="-111" charset="0"/>
        <a:buChar char="•"/>
        <a:defRPr>
          <a:solidFill>
            <a:srgbClr val="000000"/>
          </a:solidFill>
          <a:latin typeface="+mn-lt"/>
          <a:ea typeface="ＭＳ Ｐゴシック" pitchFamily="-111" charset="-128"/>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fr-CA" b="0" noProof="0" dirty="0">
                <a:solidFill>
                  <a:srgbClr val="025695"/>
                </a:solidFill>
                <a:latin typeface="Trebuchet MS" charset="0"/>
                <a:ea typeface="ＭＳ Ｐゴシック" charset="0"/>
                <a:cs typeface="ＭＳ Ｐゴシック" charset="0"/>
              </a:rPr>
              <a:t>Sets, </a:t>
            </a:r>
            <a:r>
              <a:rPr lang="fr-CA" b="0" noProof="0" dirty="0" err="1">
                <a:solidFill>
                  <a:srgbClr val="025695"/>
                </a:solidFill>
                <a:latin typeface="Trebuchet MS" charset="0"/>
                <a:ea typeface="ＭＳ Ｐゴシック" charset="0"/>
                <a:cs typeface="ＭＳ Ｐゴシック" charset="0"/>
              </a:rPr>
              <a:t>Dictionaries</a:t>
            </a:r>
            <a:endParaRPr lang="fr-CA" sz="3000" dirty="0">
              <a:solidFill>
                <a:srgbClr val="025695"/>
              </a:solidFill>
              <a:latin typeface="Trebuchet MS" charset="0"/>
              <a:ea typeface="ＭＳ Ｐゴシック" charset="0"/>
              <a:cs typeface="ＭＳ Ｐゴシック" charset="0"/>
            </a:endParaRPr>
          </a:p>
        </p:txBody>
      </p:sp>
      <p:sp>
        <p:nvSpPr>
          <p:cNvPr id="15363" name="Rectangle 3" descr="Rectangle: Click to edit Master text styles&#10;Second level&#10;Third level&#10;Fourth level&#10;Fifth level"/>
          <p:cNvSpPr>
            <a:spLocks noGrp="1" noChangeArrowheads="1"/>
          </p:cNvSpPr>
          <p:nvPr>
            <p:ph type="subTitle" idx="1"/>
          </p:nvPr>
        </p:nvSpPr>
        <p:spPr/>
        <p:txBody>
          <a:bodyPr/>
          <a:lstStyle/>
          <a:p>
            <a:pPr eaLnBrk="1" hangingPunct="1">
              <a:buNone/>
            </a:pPr>
            <a:endParaRPr lang="fr-CA" sz="1417" dirty="0">
              <a:latin typeface="Trebuchet MS" charset="0"/>
              <a:ea typeface="ＭＳ Ｐゴシック" charset="0"/>
              <a:cs typeface="ＭＳ Ｐゴシック" charset="0"/>
            </a:endParaRPr>
          </a:p>
          <a:p>
            <a:pPr eaLnBrk="1" hangingPunct="1">
              <a:buNone/>
            </a:pPr>
            <a:r>
              <a:rPr lang="fr-CA" sz="1417" dirty="0">
                <a:solidFill>
                  <a:srgbClr val="0D56A6"/>
                </a:solidFill>
                <a:latin typeface="Trebuchet MS" charset="0"/>
                <a:ea typeface="ＭＳ Ｐゴシック" charset="0"/>
                <a:cs typeface="ＭＳ Ｐゴシック" charset="0"/>
              </a:rPr>
              <a:t>Gilles Falquet</a:t>
            </a:r>
          </a:p>
          <a:p>
            <a:pPr eaLnBrk="1" hangingPunct="1">
              <a:buNone/>
            </a:pPr>
            <a:endParaRPr lang="fr-CA" sz="1417" dirty="0">
              <a:latin typeface="Trebuchet MS" charset="0"/>
              <a:ea typeface="ＭＳ Ｐゴシック" charset="0"/>
              <a:cs typeface="ＭＳ Ｐゴシック" charset="0"/>
            </a:endParaRPr>
          </a:p>
          <a:p>
            <a:pPr eaLnBrk="1" hangingPunct="1">
              <a:buNone/>
            </a:pPr>
            <a:endParaRPr lang="fr-CA" sz="1417" dirty="0">
              <a:latin typeface="Trebuchet MS" charset="0"/>
              <a:ea typeface="ＭＳ Ｐゴシック" charset="0"/>
              <a:cs typeface="ＭＳ Ｐゴシック" charset="0"/>
            </a:endParaRPr>
          </a:p>
          <a:p>
            <a:pPr eaLnBrk="1" hangingPunct="1">
              <a:buNone/>
            </a:pPr>
            <a:r>
              <a:rPr lang="fr-CA" sz="1417" dirty="0">
                <a:solidFill>
                  <a:schemeClr val="bg1">
                    <a:lumMod val="50000"/>
                  </a:schemeClr>
                </a:solidFill>
                <a:latin typeface="Trebuchet MS" charset="0"/>
                <a:ea typeface="ＭＳ Ｐゴシック" charset="0"/>
                <a:cs typeface="ＭＳ Ｐゴシック" charset="0"/>
              </a:rPr>
              <a:t>Université de Genève/GSEM </a:t>
            </a:r>
            <a:r>
              <a:rPr lang="fr-CA" sz="1417" dirty="0" err="1">
                <a:solidFill>
                  <a:schemeClr val="bg1">
                    <a:lumMod val="50000"/>
                  </a:schemeClr>
                </a:solidFill>
                <a:latin typeface="Trebuchet MS" charset="0"/>
                <a:ea typeface="ＭＳ Ｐゴシック" charset="0"/>
                <a:cs typeface="ＭＳ Ｐゴシック" charset="0"/>
              </a:rPr>
              <a:t>MSc</a:t>
            </a:r>
            <a:r>
              <a:rPr lang="fr-CA" sz="1417" dirty="0">
                <a:solidFill>
                  <a:schemeClr val="bg1">
                    <a:lumMod val="50000"/>
                  </a:schemeClr>
                </a:solidFill>
                <a:latin typeface="Trebuchet MS" charset="0"/>
                <a:ea typeface="ＭＳ Ｐゴシック" charset="0"/>
                <a:cs typeface="ＭＳ Ｐゴシック" charset="0"/>
              </a:rPr>
              <a:t>. Business </a:t>
            </a:r>
            <a:r>
              <a:rPr lang="fr-CA" sz="1417" dirty="0" err="1">
                <a:solidFill>
                  <a:schemeClr val="bg1">
                    <a:lumMod val="50000"/>
                  </a:schemeClr>
                </a:solidFill>
                <a:latin typeface="Trebuchet MS" charset="0"/>
                <a:ea typeface="ＭＳ Ｐゴシック" charset="0"/>
                <a:cs typeface="ＭＳ Ｐゴシック" charset="0"/>
              </a:rPr>
              <a:t>Analytics</a:t>
            </a:r>
            <a:endParaRPr lang="fr-CA" sz="1417" dirty="0">
              <a:solidFill>
                <a:schemeClr val="bg1">
                  <a:lumMod val="50000"/>
                </a:schemeClr>
              </a:solidFill>
              <a:latin typeface="Trebuchet MS" charset="0"/>
              <a:ea typeface="ＭＳ Ｐゴシック" charset="0"/>
              <a:cs typeface="ＭＳ Ｐゴシック" charset="0"/>
            </a:endParaRPr>
          </a:p>
          <a:p>
            <a:pPr eaLnBrk="1" hangingPunct="1">
              <a:buNone/>
            </a:pPr>
            <a:endParaRPr lang="fr-CA" sz="1417" dirty="0">
              <a:latin typeface="Trebuchet MS" charset="0"/>
              <a:ea typeface="ＭＳ Ｐゴシック" charset="0"/>
              <a:cs typeface="ＭＳ Ｐゴシック" charset="0"/>
            </a:endParaRPr>
          </a:p>
          <a:p>
            <a:pPr eaLnBrk="1" hangingPunct="1"/>
            <a:endParaRPr lang="fr-CA" sz="1417" dirty="0">
              <a:latin typeface="Trebuchet MS"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438E9-5CCA-C541-A9BB-593F4A4DDE9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057C38A-D486-B843-A10A-B821958DB11E}"/>
              </a:ext>
            </a:extLst>
          </p:cNvPr>
          <p:cNvSpPr>
            <a:spLocks noGrp="1"/>
          </p:cNvSpPr>
          <p:nvPr>
            <p:ph idx="1"/>
          </p:nvPr>
        </p:nvSpPr>
        <p:spPr/>
        <p:txBody>
          <a:bodyPr/>
          <a:lstStyle/>
          <a:p>
            <a:pPr marL="0" indent="0">
              <a:buNone/>
            </a:pPr>
            <a:r>
              <a:rPr lang="en-US" dirty="0"/>
              <a:t>    </a:t>
            </a:r>
          </a:p>
          <a:p>
            <a:pPr marL="0" indent="0">
              <a:buNone/>
            </a:pP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a:t>
            </a:r>
          </a:p>
          <a:p>
            <a:pPr marL="0" indent="0">
              <a:buNone/>
            </a:pP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print the long words in words</a:t>
            </a:r>
          </a:p>
          <a:p>
            <a:pPr marL="0" indent="0">
              <a:buNone/>
            </a:pP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a:t>
            </a:r>
          </a:p>
          <a:p>
            <a:pPr marL="0" indent="0">
              <a:buNone/>
            </a:pPr>
            <a:r>
              <a:rPr lang="en-US" dirty="0">
                <a:solidFill>
                  <a:srgbClr val="0070C0"/>
                </a:solidFill>
                <a:latin typeface="CMU Typewriter Text" panose="02000609000000000000" pitchFamily="49" charset="0"/>
                <a:ea typeface="CMU Typewriter Text" panose="02000609000000000000" pitchFamily="49" charset="0"/>
                <a:cs typeface="CMU Typewriter Text" panose="02000609000000000000" pitchFamily="49" charset="0"/>
              </a:rPr>
              <a:t>for</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 w in words :</a:t>
            </a:r>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   </a:t>
            </a:r>
            <a:r>
              <a:rPr lang="en-US" dirty="0">
                <a:solidFill>
                  <a:srgbClr val="0070C0"/>
                </a:solidFill>
                <a:latin typeface="CMU Typewriter Text" panose="02000609000000000000" pitchFamily="49" charset="0"/>
                <a:ea typeface="CMU Typewriter Text" panose="02000609000000000000" pitchFamily="49" charset="0"/>
                <a:cs typeface="CMU Typewriter Text" panose="02000609000000000000" pitchFamily="49" charset="0"/>
              </a:rPr>
              <a:t>if</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 </a:t>
            </a: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len</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(w) &gt; 10 :</a:t>
            </a:r>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      print(w)</a:t>
            </a:r>
          </a:p>
          <a:p>
            <a:pPr lvl="1"/>
            <a:endParaRPr lang="en-US" dirty="0"/>
          </a:p>
        </p:txBody>
      </p:sp>
      <p:sp>
        <p:nvSpPr>
          <p:cNvPr id="6" name="Slide Number Placeholder 5">
            <a:extLst>
              <a:ext uri="{FF2B5EF4-FFF2-40B4-BE49-F238E27FC236}">
                <a16:creationId xmlns:a16="http://schemas.microsoft.com/office/drawing/2014/main" id="{99049216-AB5B-6D49-BFD4-BE3D924BA0DE}"/>
              </a:ext>
            </a:extLst>
          </p:cNvPr>
          <p:cNvSpPr>
            <a:spLocks noGrp="1"/>
          </p:cNvSpPr>
          <p:nvPr>
            <p:ph type="sldNum" sz="quarter" idx="12"/>
          </p:nvPr>
        </p:nvSpPr>
        <p:spPr/>
        <p:txBody>
          <a:bodyPr/>
          <a:lstStyle/>
          <a:p>
            <a:fld id="{9C0365CE-E03E-D242-B5F2-831295D49D98}" type="slidenum">
              <a:rPr lang="fr-FR" smtClean="0"/>
              <a:pPr/>
              <a:t>10</a:t>
            </a:fld>
            <a:endParaRPr lang="fr-FR" sz="1500">
              <a:solidFill>
                <a:schemeClr val="tx1"/>
              </a:solidFill>
            </a:endParaRPr>
          </a:p>
        </p:txBody>
      </p:sp>
      <p:sp>
        <p:nvSpPr>
          <p:cNvPr id="4" name="Date Placeholder 3">
            <a:extLst>
              <a:ext uri="{FF2B5EF4-FFF2-40B4-BE49-F238E27FC236}">
                <a16:creationId xmlns:a16="http://schemas.microsoft.com/office/drawing/2014/main" id="{3E530D5E-6BD7-9C46-A89E-1D0F6D289408}"/>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9CE9DB66-DBA3-CF41-9A4D-68150EF73F0F}"/>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1561703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8EDCB-36CB-E14D-BCFA-D8AA39219772}"/>
              </a:ext>
            </a:extLst>
          </p:cNvPr>
          <p:cNvSpPr>
            <a:spLocks noGrp="1"/>
          </p:cNvSpPr>
          <p:nvPr>
            <p:ph type="title"/>
          </p:nvPr>
        </p:nvSpPr>
        <p:spPr/>
        <p:txBody>
          <a:bodyPr/>
          <a:lstStyle/>
          <a:p>
            <a:r>
              <a:rPr lang="en-US" dirty="0"/>
              <a:t>Global Operations on Sets</a:t>
            </a:r>
          </a:p>
        </p:txBody>
      </p:sp>
      <p:sp>
        <p:nvSpPr>
          <p:cNvPr id="3" name="Content Placeholder 2">
            <a:extLst>
              <a:ext uri="{FF2B5EF4-FFF2-40B4-BE49-F238E27FC236}">
                <a16:creationId xmlns:a16="http://schemas.microsoft.com/office/drawing/2014/main" id="{0CC92A5C-FCC6-A24F-87C1-C5A81CC18D86}"/>
              </a:ext>
            </a:extLst>
          </p:cNvPr>
          <p:cNvSpPr>
            <a:spLocks noGrp="1"/>
          </p:cNvSpPr>
          <p:nvPr>
            <p:ph idx="1"/>
          </p:nvPr>
        </p:nvSpPr>
        <p:spPr>
          <a:xfrm>
            <a:off x="644525" y="1280160"/>
            <a:ext cx="7853432" cy="3715174"/>
          </a:xfrm>
        </p:spPr>
        <p:txBody>
          <a:bodyPr/>
          <a:lstStyle/>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s = set([3, 4, 5])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or</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s = {3, 4, 5}</a:t>
            </a:r>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t = set([4, 6, 8])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or</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t = {4, 6, 8}</a:t>
            </a:r>
            <a:endParaRPr lang="en-US" dirty="0">
              <a:latin typeface="CMU Typewriter Text" panose="02000609000000000000" pitchFamily="49" charset="0"/>
              <a:ea typeface="CMU Typewriter Text" panose="02000609000000000000" pitchFamily="49" charset="0"/>
              <a:cs typeface="CMU Typewriter Text" panose="02000609000000000000" pitchFamily="49" charset="0"/>
            </a:endParaRPr>
          </a:p>
          <a:p>
            <a:pPr marL="0" indent="0">
              <a:buNone/>
            </a:pPr>
            <a:endParaRPr lang="en-US" dirty="0">
              <a:latin typeface="CMU Typewriter Text" panose="02000609000000000000" pitchFamily="49" charset="0"/>
              <a:ea typeface="CMU Typewriter Text" panose="02000609000000000000" pitchFamily="49" charset="0"/>
              <a:cs typeface="CMU Typewriter Text" panose="02000609000000000000" pitchFamily="49" charset="0"/>
            </a:endParaRPr>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u = s . </a:t>
            </a:r>
            <a:r>
              <a:rPr lang="en-US" b="1" dirty="0">
                <a:latin typeface="CMU Typewriter Text" panose="02000609000000000000" pitchFamily="49" charset="0"/>
                <a:ea typeface="CMU Typewriter Text" panose="02000609000000000000" pitchFamily="49" charset="0"/>
                <a:cs typeface="CMU Typewriter Text" panose="02000609000000000000" pitchFamily="49" charset="0"/>
              </a:rPr>
              <a:t>union</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(t)		⇒ u = {3, 4, 5, 6, 8}</a:t>
            </a:r>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v = s . </a:t>
            </a:r>
            <a:r>
              <a:rPr lang="en-US" b="1" dirty="0">
                <a:latin typeface="CMU Typewriter Text" panose="02000609000000000000" pitchFamily="49" charset="0"/>
                <a:ea typeface="CMU Typewriter Text" panose="02000609000000000000" pitchFamily="49" charset="0"/>
                <a:cs typeface="CMU Typewriter Text" panose="02000609000000000000" pitchFamily="49" charset="0"/>
              </a:rPr>
              <a:t>intersection</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(t)	⇒ v = {4}</a:t>
            </a:r>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w = s . </a:t>
            </a:r>
            <a:r>
              <a:rPr lang="en-US" b="1" dirty="0">
                <a:latin typeface="CMU Typewriter Text" panose="02000609000000000000" pitchFamily="49" charset="0"/>
                <a:ea typeface="CMU Typewriter Text" panose="02000609000000000000" pitchFamily="49" charset="0"/>
                <a:cs typeface="CMU Typewriter Text" panose="02000609000000000000" pitchFamily="49" charset="0"/>
              </a:rPr>
              <a:t>difference</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(t)		⇒ w = {3, 5}</a:t>
            </a:r>
          </a:p>
          <a:p>
            <a:endParaRPr lang="en-US" dirty="0"/>
          </a:p>
          <a:p>
            <a:endParaRPr lang="en-US" dirty="0"/>
          </a:p>
          <a:p>
            <a:pPr marL="0" indent="0">
              <a:buNone/>
            </a:pPr>
            <a:r>
              <a:rPr lang="en-US" dirty="0"/>
              <a:t>These operations </a:t>
            </a:r>
            <a:r>
              <a:rPr lang="en-US" b="1" dirty="0"/>
              <a:t>create new sets</a:t>
            </a:r>
          </a:p>
          <a:p>
            <a:pPr marL="0" indent="0">
              <a:buNone/>
            </a:pPr>
            <a:endParaRPr lang="en-US" dirty="0"/>
          </a:p>
        </p:txBody>
      </p:sp>
      <p:sp>
        <p:nvSpPr>
          <p:cNvPr id="6" name="Slide Number Placeholder 5">
            <a:extLst>
              <a:ext uri="{FF2B5EF4-FFF2-40B4-BE49-F238E27FC236}">
                <a16:creationId xmlns:a16="http://schemas.microsoft.com/office/drawing/2014/main" id="{7D6D9477-14AF-3645-B23F-44B449533811}"/>
              </a:ext>
            </a:extLst>
          </p:cNvPr>
          <p:cNvSpPr>
            <a:spLocks noGrp="1"/>
          </p:cNvSpPr>
          <p:nvPr>
            <p:ph type="sldNum" sz="quarter" idx="12"/>
          </p:nvPr>
        </p:nvSpPr>
        <p:spPr/>
        <p:txBody>
          <a:bodyPr/>
          <a:lstStyle/>
          <a:p>
            <a:fld id="{9C0365CE-E03E-D242-B5F2-831295D49D98}" type="slidenum">
              <a:rPr lang="fr-FR" smtClean="0"/>
              <a:pPr/>
              <a:t>11</a:t>
            </a:fld>
            <a:endParaRPr lang="fr-FR" sz="1500">
              <a:solidFill>
                <a:schemeClr val="tx1"/>
              </a:solidFill>
            </a:endParaRPr>
          </a:p>
        </p:txBody>
      </p:sp>
      <p:sp>
        <p:nvSpPr>
          <p:cNvPr id="4" name="Date Placeholder 3">
            <a:extLst>
              <a:ext uri="{FF2B5EF4-FFF2-40B4-BE49-F238E27FC236}">
                <a16:creationId xmlns:a16="http://schemas.microsoft.com/office/drawing/2014/main" id="{56521D0A-3D89-A643-A4B0-DB8578B4D0A4}"/>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FDF37227-B35B-6D4D-9E6B-6F6E5D8C09CB}"/>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32784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7C48-AF54-5D46-80F0-4FCBEF22613D}"/>
              </a:ext>
            </a:extLst>
          </p:cNvPr>
          <p:cNvSpPr>
            <a:spLocks noGrp="1"/>
          </p:cNvSpPr>
          <p:nvPr>
            <p:ph type="title"/>
          </p:nvPr>
        </p:nvSpPr>
        <p:spPr/>
        <p:txBody>
          <a:bodyPr/>
          <a:lstStyle/>
          <a:p>
            <a:r>
              <a:rPr lang="en-CH" dirty="0"/>
              <a:t>Dictionaries</a:t>
            </a:r>
          </a:p>
        </p:txBody>
      </p:sp>
      <p:sp>
        <p:nvSpPr>
          <p:cNvPr id="3" name="Content Placeholder 2">
            <a:extLst>
              <a:ext uri="{FF2B5EF4-FFF2-40B4-BE49-F238E27FC236}">
                <a16:creationId xmlns:a16="http://schemas.microsoft.com/office/drawing/2014/main" id="{CE723BE0-07C5-DC49-B5C4-6972BE4024AD}"/>
              </a:ext>
            </a:extLst>
          </p:cNvPr>
          <p:cNvSpPr>
            <a:spLocks noGrp="1"/>
          </p:cNvSpPr>
          <p:nvPr>
            <p:ph idx="1"/>
          </p:nvPr>
        </p:nvSpPr>
        <p:spPr>
          <a:xfrm>
            <a:off x="644525" y="1280160"/>
            <a:ext cx="7315200" cy="1328569"/>
          </a:xfrm>
        </p:spPr>
        <p:txBody>
          <a:bodyPr/>
          <a:lstStyle/>
          <a:p>
            <a:pPr marL="0" indent="0">
              <a:buNone/>
            </a:pPr>
            <a:r>
              <a:rPr lang="en-CH" sz="1800" dirty="0">
                <a:latin typeface="LM Sans 10" pitchFamily="2" charset="77"/>
                <a:ea typeface="CMU Typewriter Text" panose="02000609000000000000" pitchFamily="49" charset="0"/>
                <a:cs typeface="CMU Typewriter Text" panose="02000609000000000000" pitchFamily="49" charset="0"/>
              </a:rPr>
              <a:t>A dictionary is an indexed collection</a:t>
            </a:r>
          </a:p>
          <a:p>
            <a:pPr marL="0" indent="0">
              <a:buNone/>
            </a:pPr>
            <a:endParaRPr lang="en-CH" sz="1800" dirty="0">
              <a:latin typeface="LM Sans 10" pitchFamily="2" charset="77"/>
              <a:ea typeface="CMU Typewriter Text" panose="02000609000000000000" pitchFamily="49" charset="0"/>
              <a:cs typeface="CMU Typewriter Text" panose="02000609000000000000" pitchFamily="49" charset="0"/>
            </a:endParaRPr>
          </a:p>
          <a:p>
            <a:pPr marL="0" indent="0">
              <a:buNone/>
            </a:pPr>
            <a:r>
              <a:rPr lang="en-CH" sz="1800" dirty="0">
                <a:latin typeface="LM Sans 10" pitchFamily="2" charset="77"/>
                <a:ea typeface="CMU Typewriter Text" panose="02000609000000000000" pitchFamily="49" charset="0"/>
                <a:cs typeface="CMU Typewriter Text" panose="02000609000000000000" pitchFamily="49" charset="0"/>
              </a:rPr>
              <a:t>in which the indices</a:t>
            </a:r>
            <a:r>
              <a:rPr lang="en-CH" dirty="0">
                <a:latin typeface="LM Sans 10" pitchFamily="2" charset="77"/>
                <a:ea typeface="CMU Typewriter Text" panose="02000609000000000000" pitchFamily="49" charset="0"/>
                <a:cs typeface="CMU Typewriter Text" panose="02000609000000000000" pitchFamily="49" charset="0"/>
              </a:rPr>
              <a:t> (keys)</a:t>
            </a:r>
            <a:r>
              <a:rPr lang="en-CH" sz="1800" dirty="0">
                <a:latin typeface="LM Sans 10" pitchFamily="2" charset="77"/>
                <a:ea typeface="CMU Typewriter Text" panose="02000609000000000000" pitchFamily="49" charset="0"/>
                <a:cs typeface="CMU Typewriter Text" panose="02000609000000000000" pitchFamily="49" charset="0"/>
              </a:rPr>
              <a:t> can be of any type </a:t>
            </a:r>
          </a:p>
        </p:txBody>
      </p:sp>
      <p:sp>
        <p:nvSpPr>
          <p:cNvPr id="13" name="Footer Placeholder 12">
            <a:extLst>
              <a:ext uri="{FF2B5EF4-FFF2-40B4-BE49-F238E27FC236}">
                <a16:creationId xmlns:a16="http://schemas.microsoft.com/office/drawing/2014/main" id="{A7E6EDB5-370E-2949-BF7C-B1B5D22898D6}"/>
              </a:ext>
            </a:extLst>
          </p:cNvPr>
          <p:cNvSpPr>
            <a:spLocks noGrp="1"/>
          </p:cNvSpPr>
          <p:nvPr>
            <p:ph type="ftr" sz="quarter" idx="10"/>
          </p:nvPr>
        </p:nvSpPr>
        <p:spPr/>
        <p:txBody>
          <a:bodyPr/>
          <a:lstStyle/>
          <a:p>
            <a:pPr>
              <a:defRPr/>
            </a:pPr>
            <a:r>
              <a:rPr lang="fr-FR"/>
              <a:t>Sets and Dictionaries</a:t>
            </a:r>
          </a:p>
        </p:txBody>
      </p:sp>
      <p:sp>
        <p:nvSpPr>
          <p:cNvPr id="12" name="Date Placeholder 11">
            <a:extLst>
              <a:ext uri="{FF2B5EF4-FFF2-40B4-BE49-F238E27FC236}">
                <a16:creationId xmlns:a16="http://schemas.microsoft.com/office/drawing/2014/main" id="{FD546D1D-E07C-1145-ADFB-495DEB708730}"/>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4" name="Slide Number Placeholder 3">
            <a:extLst>
              <a:ext uri="{FF2B5EF4-FFF2-40B4-BE49-F238E27FC236}">
                <a16:creationId xmlns:a16="http://schemas.microsoft.com/office/drawing/2014/main" id="{084182C7-7CBC-8B4E-ACD9-0E72DECFDF03}"/>
              </a:ext>
            </a:extLst>
          </p:cNvPr>
          <p:cNvSpPr>
            <a:spLocks noGrp="1"/>
          </p:cNvSpPr>
          <p:nvPr>
            <p:ph type="sldNum" sz="quarter" idx="12"/>
          </p:nvPr>
        </p:nvSpPr>
        <p:spPr/>
        <p:txBody>
          <a:bodyPr/>
          <a:lstStyle/>
          <a:p>
            <a:fld id="{9C0365CE-E03E-D242-B5F2-831295D49D98}" type="slidenum">
              <a:rPr lang="fr-FR" smtClean="0"/>
              <a:pPr/>
              <a:t>12</a:t>
            </a:fld>
            <a:endParaRPr lang="fr-FR" sz="1500">
              <a:solidFill>
                <a:schemeClr val="tx1"/>
              </a:solidFill>
            </a:endParaRPr>
          </a:p>
        </p:txBody>
      </p:sp>
      <p:sp>
        <p:nvSpPr>
          <p:cNvPr id="6" name="TextBox 5">
            <a:extLst>
              <a:ext uri="{FF2B5EF4-FFF2-40B4-BE49-F238E27FC236}">
                <a16:creationId xmlns:a16="http://schemas.microsoft.com/office/drawing/2014/main" id="{78652036-8D30-7010-6D7D-2B9B0E03023F}"/>
              </a:ext>
            </a:extLst>
          </p:cNvPr>
          <p:cNvSpPr txBox="1"/>
          <p:nvPr/>
        </p:nvSpPr>
        <p:spPr>
          <a:xfrm>
            <a:off x="1012330" y="3106273"/>
            <a:ext cx="1459054" cy="338554"/>
          </a:xfrm>
          <a:prstGeom prst="rect">
            <a:avLst/>
          </a:prstGeom>
          <a:noFill/>
        </p:spPr>
        <p:txBody>
          <a:bodyPr wrap="none" rtlCol="0">
            <a:spAutoFit/>
          </a:bodyPr>
          <a:lstStyle/>
          <a:p>
            <a:pPr algn="l"/>
            <a:r>
              <a:rPr lang="en-CH" sz="1600" dirty="0">
                <a:latin typeface="CMU Sans Serif" panose="02000603000000000000" pitchFamily="2" charset="0"/>
                <a:ea typeface="CMU Sans Serif" panose="02000603000000000000" pitchFamily="2" charset="0"/>
                <a:cs typeface="CMU Sans Serif" panose="02000603000000000000" pitchFamily="2" charset="0"/>
              </a:rPr>
              <a:t>Indices (Keys):</a:t>
            </a:r>
          </a:p>
        </p:txBody>
      </p:sp>
      <p:sp>
        <p:nvSpPr>
          <p:cNvPr id="8" name="TextBox 7">
            <a:extLst>
              <a:ext uri="{FF2B5EF4-FFF2-40B4-BE49-F238E27FC236}">
                <a16:creationId xmlns:a16="http://schemas.microsoft.com/office/drawing/2014/main" id="{2E2192BD-E2A7-8F5D-FED8-9ADEB4605C40}"/>
              </a:ext>
            </a:extLst>
          </p:cNvPr>
          <p:cNvSpPr txBox="1"/>
          <p:nvPr/>
        </p:nvSpPr>
        <p:spPr>
          <a:xfrm>
            <a:off x="1236447" y="3724838"/>
            <a:ext cx="801823" cy="338554"/>
          </a:xfrm>
          <a:prstGeom prst="rect">
            <a:avLst/>
          </a:prstGeom>
          <a:noFill/>
        </p:spPr>
        <p:txBody>
          <a:bodyPr wrap="none" rtlCol="0">
            <a:spAutoFit/>
          </a:bodyPr>
          <a:lstStyle/>
          <a:p>
            <a:pPr algn="l"/>
            <a:r>
              <a:rPr lang="en-CH" sz="1600" dirty="0">
                <a:latin typeface="CMU Sans Serif" panose="02000603000000000000" pitchFamily="2" charset="0"/>
                <a:ea typeface="CMU Sans Serif" panose="02000603000000000000" pitchFamily="2" charset="0"/>
                <a:cs typeface="CMU Sans Serif" panose="02000603000000000000" pitchFamily="2" charset="0"/>
              </a:rPr>
              <a:t>Values:</a:t>
            </a:r>
          </a:p>
        </p:txBody>
      </p:sp>
      <p:sp>
        <p:nvSpPr>
          <p:cNvPr id="9" name="TextBox 8">
            <a:extLst>
              <a:ext uri="{FF2B5EF4-FFF2-40B4-BE49-F238E27FC236}">
                <a16:creationId xmlns:a16="http://schemas.microsoft.com/office/drawing/2014/main" id="{26961FA7-5191-DA42-0806-3CBB8533BA73}"/>
              </a:ext>
            </a:extLst>
          </p:cNvPr>
          <p:cNvSpPr txBox="1"/>
          <p:nvPr/>
        </p:nvSpPr>
        <p:spPr>
          <a:xfrm>
            <a:off x="2552287" y="3132875"/>
            <a:ext cx="1473480" cy="307777"/>
          </a:xfrm>
          <a:prstGeom prst="rect">
            <a:avLst/>
          </a:prstGeom>
          <a:noFill/>
        </p:spPr>
        <p:txBody>
          <a:bodyPr wrap="none" rtlCol="0">
            <a:spAutoFit/>
          </a:bodyPr>
          <a:lstStyle/>
          <a:p>
            <a:pPr algn="l"/>
            <a:r>
              <a:rPr lang="en-GB" sz="1400" b="0" dirty="0">
                <a:solidFill>
                  <a:srgbClr val="A31515"/>
                </a:solidFill>
                <a:effectLst/>
                <a:latin typeface="Menlo" panose="020B0609030804020204" pitchFamily="49" charset="0"/>
              </a:rPr>
              <a:t>"Mont Blanc"</a:t>
            </a:r>
            <a:endParaRPr lang="en-CH" sz="1800" dirty="0">
              <a:latin typeface="CMU Sans Serif" panose="02000603000000000000" pitchFamily="2" charset="0"/>
              <a:ea typeface="CMU Sans Serif" panose="02000603000000000000" pitchFamily="2" charset="0"/>
              <a:cs typeface="CMU Sans Serif" panose="02000603000000000000" pitchFamily="2" charset="0"/>
            </a:endParaRPr>
          </a:p>
        </p:txBody>
      </p:sp>
      <p:sp>
        <p:nvSpPr>
          <p:cNvPr id="10" name="TextBox 9">
            <a:extLst>
              <a:ext uri="{FF2B5EF4-FFF2-40B4-BE49-F238E27FC236}">
                <a16:creationId xmlns:a16="http://schemas.microsoft.com/office/drawing/2014/main" id="{C1BB65B6-0D50-E5B6-C1DF-2A07E943715E}"/>
              </a:ext>
            </a:extLst>
          </p:cNvPr>
          <p:cNvSpPr txBox="1"/>
          <p:nvPr/>
        </p:nvSpPr>
        <p:spPr>
          <a:xfrm>
            <a:off x="2699920" y="3724838"/>
            <a:ext cx="1174907" cy="338554"/>
          </a:xfrm>
          <a:prstGeom prst="rect">
            <a:avLst/>
          </a:prstGeom>
          <a:noFill/>
          <a:ln>
            <a:solidFill>
              <a:srgbClr val="000000"/>
            </a:solidFill>
          </a:ln>
        </p:spPr>
        <p:txBody>
          <a:bodyPr wrap="square" rtlCol="0">
            <a:spAutoFit/>
          </a:bodyPr>
          <a:lstStyle/>
          <a:p>
            <a:r>
              <a:rPr lang="en-GB" sz="1600" b="0" dirty="0">
                <a:solidFill>
                  <a:srgbClr val="098658"/>
                </a:solidFill>
                <a:effectLst/>
                <a:latin typeface="Menlo" panose="020B0609030804020204" pitchFamily="49" charset="0"/>
              </a:rPr>
              <a:t>4810</a:t>
            </a:r>
            <a:endParaRPr lang="en-CH" dirty="0">
              <a:latin typeface="CMU Sans Serif" panose="02000603000000000000" pitchFamily="2" charset="0"/>
              <a:ea typeface="CMU Sans Serif" panose="02000603000000000000" pitchFamily="2" charset="0"/>
              <a:cs typeface="CMU Sans Serif" panose="02000603000000000000" pitchFamily="2" charset="0"/>
            </a:endParaRPr>
          </a:p>
        </p:txBody>
      </p:sp>
      <p:sp>
        <p:nvSpPr>
          <p:cNvPr id="11" name="TextBox 10">
            <a:extLst>
              <a:ext uri="{FF2B5EF4-FFF2-40B4-BE49-F238E27FC236}">
                <a16:creationId xmlns:a16="http://schemas.microsoft.com/office/drawing/2014/main" id="{57F9E147-D639-EA20-6AD6-97AE0DC93816}"/>
              </a:ext>
            </a:extLst>
          </p:cNvPr>
          <p:cNvSpPr txBox="1"/>
          <p:nvPr/>
        </p:nvSpPr>
        <p:spPr>
          <a:xfrm>
            <a:off x="4226220" y="3718275"/>
            <a:ext cx="1093694" cy="338554"/>
          </a:xfrm>
          <a:prstGeom prst="rect">
            <a:avLst/>
          </a:prstGeom>
          <a:noFill/>
          <a:ln>
            <a:solidFill>
              <a:srgbClr val="000000"/>
            </a:solidFill>
          </a:ln>
        </p:spPr>
        <p:txBody>
          <a:bodyPr wrap="square" rtlCol="0">
            <a:spAutoFit/>
          </a:bodyPr>
          <a:lstStyle/>
          <a:p>
            <a:r>
              <a:rPr lang="en-GB" sz="1600" b="0" dirty="0">
                <a:solidFill>
                  <a:srgbClr val="098658"/>
                </a:solidFill>
                <a:effectLst/>
                <a:latin typeface="Menlo" panose="020B0609030804020204" pitchFamily="49" charset="0"/>
              </a:rPr>
              <a:t>1379</a:t>
            </a:r>
            <a:endParaRPr lang="en-CH" dirty="0">
              <a:latin typeface="CMU Sans Serif" panose="02000603000000000000" pitchFamily="2" charset="0"/>
              <a:ea typeface="CMU Sans Serif" panose="02000603000000000000" pitchFamily="2" charset="0"/>
              <a:cs typeface="CMU Sans Serif" panose="02000603000000000000" pitchFamily="2" charset="0"/>
            </a:endParaRPr>
          </a:p>
        </p:txBody>
      </p:sp>
      <p:sp>
        <p:nvSpPr>
          <p:cNvPr id="14" name="TextBox 13">
            <a:extLst>
              <a:ext uri="{FF2B5EF4-FFF2-40B4-BE49-F238E27FC236}">
                <a16:creationId xmlns:a16="http://schemas.microsoft.com/office/drawing/2014/main" id="{7FF1846A-A930-A48D-8963-3BAC5E1AB7C3}"/>
              </a:ext>
            </a:extLst>
          </p:cNvPr>
          <p:cNvSpPr txBox="1"/>
          <p:nvPr/>
        </p:nvSpPr>
        <p:spPr>
          <a:xfrm>
            <a:off x="5566359" y="3722149"/>
            <a:ext cx="1159845" cy="338554"/>
          </a:xfrm>
          <a:prstGeom prst="rect">
            <a:avLst/>
          </a:prstGeom>
          <a:noFill/>
          <a:ln>
            <a:solidFill>
              <a:srgbClr val="000000"/>
            </a:solidFill>
          </a:ln>
        </p:spPr>
        <p:txBody>
          <a:bodyPr wrap="square" rtlCol="0">
            <a:spAutoFit/>
          </a:bodyPr>
          <a:lstStyle/>
          <a:p>
            <a:r>
              <a:rPr lang="en-GB" sz="1600" b="0" dirty="0">
                <a:solidFill>
                  <a:srgbClr val="098658"/>
                </a:solidFill>
                <a:effectLst/>
                <a:latin typeface="Menlo" panose="020B0609030804020204" pitchFamily="49" charset="0"/>
              </a:rPr>
              <a:t>8611</a:t>
            </a:r>
            <a:endParaRPr lang="en-CH" dirty="0">
              <a:latin typeface="CMU Sans Serif" panose="02000603000000000000" pitchFamily="2" charset="0"/>
              <a:ea typeface="CMU Sans Serif" panose="02000603000000000000" pitchFamily="2" charset="0"/>
              <a:cs typeface="CMU Sans Serif" panose="02000603000000000000" pitchFamily="2" charset="0"/>
            </a:endParaRPr>
          </a:p>
        </p:txBody>
      </p:sp>
      <p:sp>
        <p:nvSpPr>
          <p:cNvPr id="15" name="TextBox 14">
            <a:extLst>
              <a:ext uri="{FF2B5EF4-FFF2-40B4-BE49-F238E27FC236}">
                <a16:creationId xmlns:a16="http://schemas.microsoft.com/office/drawing/2014/main" id="{89F9ED4E-E323-3E36-536F-6792769BB7BC}"/>
              </a:ext>
            </a:extLst>
          </p:cNvPr>
          <p:cNvSpPr txBox="1"/>
          <p:nvPr/>
        </p:nvSpPr>
        <p:spPr>
          <a:xfrm>
            <a:off x="5839145" y="3121661"/>
            <a:ext cx="614271" cy="307777"/>
          </a:xfrm>
          <a:prstGeom prst="rect">
            <a:avLst/>
          </a:prstGeom>
          <a:noFill/>
        </p:spPr>
        <p:txBody>
          <a:bodyPr wrap="none" rtlCol="0">
            <a:spAutoFit/>
          </a:bodyPr>
          <a:lstStyle/>
          <a:p>
            <a:pPr algn="l"/>
            <a:r>
              <a:rPr lang="en-GB" sz="1400" b="0" dirty="0">
                <a:solidFill>
                  <a:srgbClr val="A31515"/>
                </a:solidFill>
                <a:effectLst/>
                <a:latin typeface="Menlo" panose="020B0609030804020204" pitchFamily="49" charset="0"/>
              </a:rPr>
              <a:t>"K2"</a:t>
            </a:r>
            <a:endParaRPr lang="en-CH" sz="1800" dirty="0">
              <a:latin typeface="CMU Sans Serif" panose="02000603000000000000" pitchFamily="2" charset="0"/>
              <a:ea typeface="CMU Sans Serif" panose="02000603000000000000" pitchFamily="2" charset="0"/>
              <a:cs typeface="CMU Sans Serif" panose="02000603000000000000" pitchFamily="2" charset="0"/>
            </a:endParaRPr>
          </a:p>
        </p:txBody>
      </p:sp>
      <p:sp>
        <p:nvSpPr>
          <p:cNvPr id="16" name="TextBox 15">
            <a:extLst>
              <a:ext uri="{FF2B5EF4-FFF2-40B4-BE49-F238E27FC236}">
                <a16:creationId xmlns:a16="http://schemas.microsoft.com/office/drawing/2014/main" id="{AD85F05A-ED30-1EE0-A178-6ECD936CD456}"/>
              </a:ext>
            </a:extLst>
          </p:cNvPr>
          <p:cNvSpPr txBox="1"/>
          <p:nvPr/>
        </p:nvSpPr>
        <p:spPr>
          <a:xfrm>
            <a:off x="4251129" y="3106273"/>
            <a:ext cx="1043876" cy="307777"/>
          </a:xfrm>
          <a:prstGeom prst="rect">
            <a:avLst/>
          </a:prstGeom>
          <a:noFill/>
        </p:spPr>
        <p:txBody>
          <a:bodyPr wrap="none" rtlCol="0">
            <a:spAutoFit/>
          </a:bodyPr>
          <a:lstStyle/>
          <a:p>
            <a:pPr algn="l"/>
            <a:r>
              <a:rPr lang="en-GB" sz="1400" b="0" dirty="0">
                <a:solidFill>
                  <a:srgbClr val="A31515"/>
                </a:solidFill>
                <a:effectLst/>
                <a:latin typeface="Menlo" panose="020B0609030804020204" pitchFamily="49" charset="0"/>
              </a:rPr>
              <a:t>"</a:t>
            </a:r>
            <a:r>
              <a:rPr lang="en-GB" sz="1400" b="0" dirty="0" err="1">
                <a:solidFill>
                  <a:srgbClr val="A31515"/>
                </a:solidFill>
                <a:effectLst/>
                <a:latin typeface="Menlo" panose="020B0609030804020204" pitchFamily="49" charset="0"/>
              </a:rPr>
              <a:t>Salève</a:t>
            </a:r>
            <a:r>
              <a:rPr lang="en-GB" sz="1400" b="0" dirty="0">
                <a:solidFill>
                  <a:srgbClr val="A31515"/>
                </a:solidFill>
                <a:effectLst/>
                <a:latin typeface="Menlo" panose="020B0609030804020204" pitchFamily="49" charset="0"/>
              </a:rPr>
              <a:t>"</a:t>
            </a:r>
            <a:endParaRPr lang="en-CH" sz="1800" dirty="0">
              <a:latin typeface="CMU Sans Serif" panose="02000603000000000000" pitchFamily="2" charset="0"/>
              <a:ea typeface="CMU Sans Serif" panose="02000603000000000000" pitchFamily="2" charset="0"/>
              <a:cs typeface="CMU Sans Serif" panose="02000603000000000000" pitchFamily="2" charset="0"/>
            </a:endParaRPr>
          </a:p>
        </p:txBody>
      </p:sp>
      <p:cxnSp>
        <p:nvCxnSpPr>
          <p:cNvPr id="18" name="Straight Arrow Connector 17">
            <a:extLst>
              <a:ext uri="{FF2B5EF4-FFF2-40B4-BE49-F238E27FC236}">
                <a16:creationId xmlns:a16="http://schemas.microsoft.com/office/drawing/2014/main" id="{59ACEE8F-70A8-0D9E-6FE5-ACB966A35803}"/>
              </a:ext>
            </a:extLst>
          </p:cNvPr>
          <p:cNvCxnSpPr>
            <a:cxnSpLocks/>
            <a:stCxn id="9" idx="2"/>
            <a:endCxn id="10" idx="0"/>
          </p:cNvCxnSpPr>
          <p:nvPr/>
        </p:nvCxnSpPr>
        <p:spPr bwMode="auto">
          <a:xfrm flipH="1">
            <a:off x="3287374" y="3440652"/>
            <a:ext cx="1653" cy="284186"/>
          </a:xfrm>
          <a:prstGeom prst="straightConnector1">
            <a:avLst/>
          </a:prstGeom>
          <a:solidFill>
            <a:schemeClr val="accent1"/>
          </a:solidFill>
          <a:ln w="9525" cap="flat" cmpd="sng" algn="ctr">
            <a:solidFill>
              <a:srgbClr val="C32630"/>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696A67D1-D8F2-C6D5-5443-157A0AF3FE18}"/>
              </a:ext>
            </a:extLst>
          </p:cNvPr>
          <p:cNvCxnSpPr>
            <a:cxnSpLocks/>
            <a:stCxn id="16" idx="2"/>
            <a:endCxn id="11" idx="0"/>
          </p:cNvCxnSpPr>
          <p:nvPr/>
        </p:nvCxnSpPr>
        <p:spPr bwMode="auto">
          <a:xfrm>
            <a:off x="4773067" y="3414050"/>
            <a:ext cx="0" cy="304225"/>
          </a:xfrm>
          <a:prstGeom prst="straightConnector1">
            <a:avLst/>
          </a:prstGeom>
          <a:solidFill>
            <a:schemeClr val="accent1"/>
          </a:solidFill>
          <a:ln w="9525" cap="flat" cmpd="sng" algn="ctr">
            <a:solidFill>
              <a:srgbClr val="C32630"/>
            </a:solidFill>
            <a:prstDash val="solid"/>
            <a:round/>
            <a:headEnd type="none" w="med" len="med"/>
            <a:tailEnd type="triangle"/>
          </a:ln>
          <a:effectLst/>
        </p:spPr>
      </p:cxnSp>
      <p:sp>
        <p:nvSpPr>
          <p:cNvPr id="24" name="TextBox 23">
            <a:extLst>
              <a:ext uri="{FF2B5EF4-FFF2-40B4-BE49-F238E27FC236}">
                <a16:creationId xmlns:a16="http://schemas.microsoft.com/office/drawing/2014/main" id="{F95500D2-4746-63BA-4161-EBB32A310E3D}"/>
              </a:ext>
            </a:extLst>
          </p:cNvPr>
          <p:cNvSpPr txBox="1"/>
          <p:nvPr/>
        </p:nvSpPr>
        <p:spPr>
          <a:xfrm>
            <a:off x="6997556" y="3106272"/>
            <a:ext cx="960519" cy="307777"/>
          </a:xfrm>
          <a:prstGeom prst="rect">
            <a:avLst/>
          </a:prstGeom>
          <a:noFill/>
        </p:spPr>
        <p:txBody>
          <a:bodyPr wrap="none" rtlCol="0">
            <a:spAutoFit/>
          </a:bodyPr>
          <a:lstStyle/>
          <a:p>
            <a:pPr algn="l"/>
            <a:r>
              <a:rPr lang="en-GB" sz="1400" b="0" dirty="0">
                <a:solidFill>
                  <a:srgbClr val="A31515"/>
                </a:solidFill>
                <a:effectLst/>
                <a:latin typeface="Menlo" panose="020B0609030804020204" pitchFamily="49" charset="0"/>
              </a:rPr>
              <a:t>"</a:t>
            </a:r>
            <a:r>
              <a:rPr lang="sa-IN" sz="1200" dirty="0">
                <a:solidFill>
                  <a:srgbClr val="C32630"/>
                </a:solidFill>
              </a:rPr>
              <a:t>अन्नपूर्णा</a:t>
            </a:r>
            <a:r>
              <a:rPr lang="en-GB" sz="1400" b="0" dirty="0">
                <a:solidFill>
                  <a:srgbClr val="A31515"/>
                </a:solidFill>
                <a:effectLst/>
                <a:latin typeface="Menlo" panose="020B0609030804020204" pitchFamily="49" charset="0"/>
              </a:rPr>
              <a:t>"</a:t>
            </a:r>
            <a:endParaRPr lang="en-CH" sz="1800" dirty="0">
              <a:latin typeface="CMU Sans Serif" panose="02000603000000000000" pitchFamily="2" charset="0"/>
              <a:ea typeface="CMU Sans Serif" panose="02000603000000000000" pitchFamily="2" charset="0"/>
              <a:cs typeface="CMU Sans Serif" panose="02000603000000000000" pitchFamily="2" charset="0"/>
            </a:endParaRPr>
          </a:p>
        </p:txBody>
      </p:sp>
      <p:sp>
        <p:nvSpPr>
          <p:cNvPr id="25" name="TextBox 24">
            <a:extLst>
              <a:ext uri="{FF2B5EF4-FFF2-40B4-BE49-F238E27FC236}">
                <a16:creationId xmlns:a16="http://schemas.microsoft.com/office/drawing/2014/main" id="{FAA3FA4D-333E-E86E-73A7-C8975B50BE2D}"/>
              </a:ext>
            </a:extLst>
          </p:cNvPr>
          <p:cNvSpPr txBox="1"/>
          <p:nvPr/>
        </p:nvSpPr>
        <p:spPr>
          <a:xfrm>
            <a:off x="6902100" y="3724838"/>
            <a:ext cx="1159845" cy="338554"/>
          </a:xfrm>
          <a:prstGeom prst="rect">
            <a:avLst/>
          </a:prstGeom>
          <a:noFill/>
          <a:ln>
            <a:solidFill>
              <a:srgbClr val="000000"/>
            </a:solidFill>
          </a:ln>
        </p:spPr>
        <p:txBody>
          <a:bodyPr wrap="square" rtlCol="0">
            <a:spAutoFit/>
          </a:bodyPr>
          <a:lstStyle/>
          <a:p>
            <a:r>
              <a:rPr lang="en-GB" sz="1600" b="0" dirty="0">
                <a:solidFill>
                  <a:srgbClr val="098658"/>
                </a:solidFill>
                <a:effectLst/>
                <a:latin typeface="Menlo" panose="020B0609030804020204" pitchFamily="49" charset="0"/>
              </a:rPr>
              <a:t>8091</a:t>
            </a:r>
            <a:endParaRPr lang="en-CH" dirty="0">
              <a:latin typeface="CMU Sans Serif" panose="02000603000000000000" pitchFamily="2" charset="0"/>
              <a:ea typeface="CMU Sans Serif" panose="02000603000000000000" pitchFamily="2" charset="0"/>
              <a:cs typeface="CMU Sans Serif" panose="02000603000000000000" pitchFamily="2" charset="0"/>
            </a:endParaRPr>
          </a:p>
        </p:txBody>
      </p:sp>
      <p:cxnSp>
        <p:nvCxnSpPr>
          <p:cNvPr id="27" name="Straight Arrow Connector 26">
            <a:extLst>
              <a:ext uri="{FF2B5EF4-FFF2-40B4-BE49-F238E27FC236}">
                <a16:creationId xmlns:a16="http://schemas.microsoft.com/office/drawing/2014/main" id="{3D3A581B-8B3D-C6FF-4CD2-FE3B6611F8F9}"/>
              </a:ext>
            </a:extLst>
          </p:cNvPr>
          <p:cNvCxnSpPr>
            <a:cxnSpLocks/>
            <a:stCxn id="15" idx="2"/>
            <a:endCxn id="14" idx="0"/>
          </p:cNvCxnSpPr>
          <p:nvPr/>
        </p:nvCxnSpPr>
        <p:spPr bwMode="auto">
          <a:xfrm>
            <a:off x="6146281" y="3429438"/>
            <a:ext cx="1" cy="292711"/>
          </a:xfrm>
          <a:prstGeom prst="straightConnector1">
            <a:avLst/>
          </a:prstGeom>
          <a:solidFill>
            <a:schemeClr val="accent1"/>
          </a:solidFill>
          <a:ln w="9525" cap="flat" cmpd="sng" algn="ctr">
            <a:solidFill>
              <a:srgbClr val="C32630"/>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FC7492BF-ABC5-FD56-EDCB-6E7C2FC50468}"/>
              </a:ext>
            </a:extLst>
          </p:cNvPr>
          <p:cNvCxnSpPr>
            <a:cxnSpLocks/>
            <a:stCxn id="24" idx="2"/>
            <a:endCxn id="25" idx="0"/>
          </p:cNvCxnSpPr>
          <p:nvPr/>
        </p:nvCxnSpPr>
        <p:spPr bwMode="auto">
          <a:xfrm>
            <a:off x="7477816" y="3414049"/>
            <a:ext cx="4207" cy="310789"/>
          </a:xfrm>
          <a:prstGeom prst="straightConnector1">
            <a:avLst/>
          </a:prstGeom>
          <a:solidFill>
            <a:schemeClr val="accent1"/>
          </a:solidFill>
          <a:ln w="9525" cap="flat" cmpd="sng" algn="ctr">
            <a:solidFill>
              <a:srgbClr val="C32630"/>
            </a:solidFill>
            <a:prstDash val="solid"/>
            <a:round/>
            <a:headEnd type="none" w="med" len="med"/>
            <a:tailEnd type="triangle"/>
          </a:ln>
          <a:effectLst/>
        </p:spPr>
      </p:cxnSp>
    </p:spTree>
    <p:extLst>
      <p:ext uri="{BB962C8B-B14F-4D97-AF65-F5344CB8AC3E}">
        <p14:creationId xmlns:p14="http://schemas.microsoft.com/office/powerpoint/2010/main" val="2352556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dictionaries in Python</a:t>
            </a:r>
          </a:p>
        </p:txBody>
      </p:sp>
      <p:sp>
        <p:nvSpPr>
          <p:cNvPr id="3" name="Content Placeholder 2"/>
          <p:cNvSpPr>
            <a:spLocks noGrp="1"/>
          </p:cNvSpPr>
          <p:nvPr>
            <p:ph idx="1"/>
          </p:nvPr>
        </p:nvSpPr>
        <p:spPr>
          <a:xfrm>
            <a:off x="644524" y="1280160"/>
            <a:ext cx="8239499" cy="3715174"/>
          </a:xfrm>
        </p:spPr>
        <p:txBody>
          <a:bodyPr/>
          <a:lstStyle/>
          <a:p>
            <a:pPr marL="0" indent="0">
              <a:buNone/>
            </a:pPr>
            <a:endParaRPr lang="en-US" dirty="0"/>
          </a:p>
          <a:p>
            <a:pPr marL="0" indent="0">
              <a:buNone/>
            </a:pPr>
            <a:r>
              <a:rPr lang="en-US" dirty="0"/>
              <a:t>The constructor </a:t>
            </a:r>
          </a:p>
          <a:p>
            <a:pPr marL="0" indent="0" algn="ctr">
              <a:buNone/>
            </a:pPr>
            <a:r>
              <a:rPr lang="en-US" dirty="0"/>
              <a:t>{ key</a:t>
            </a:r>
            <a:r>
              <a:rPr lang="en-US" baseline="-25000" dirty="0"/>
              <a:t>1</a:t>
            </a:r>
            <a:r>
              <a:rPr lang="en-US" dirty="0"/>
              <a:t> : value</a:t>
            </a:r>
            <a:r>
              <a:rPr lang="en-US" baseline="-25000" dirty="0"/>
              <a:t>1</a:t>
            </a:r>
            <a:r>
              <a:rPr lang="en-US" dirty="0"/>
              <a:t>, key</a:t>
            </a:r>
            <a:r>
              <a:rPr lang="en-US" baseline="-25000" dirty="0"/>
              <a:t>2</a:t>
            </a:r>
            <a:r>
              <a:rPr lang="en-US" dirty="0"/>
              <a:t> : value</a:t>
            </a:r>
            <a:r>
              <a:rPr lang="en-US" baseline="-25000" dirty="0"/>
              <a:t>2</a:t>
            </a:r>
            <a:r>
              <a:rPr lang="en-US" dirty="0"/>
              <a:t>, … }</a:t>
            </a:r>
          </a:p>
          <a:p>
            <a:pPr marL="0" indent="0">
              <a:buNone/>
            </a:pPr>
            <a:r>
              <a:rPr lang="en-US" dirty="0"/>
              <a:t>builds a dictionary</a:t>
            </a:r>
          </a:p>
          <a:p>
            <a:pPr marL="0" indent="0">
              <a:buNone/>
            </a:pPr>
            <a:endParaRPr lang="en-US" dirty="0"/>
          </a:p>
          <a:p>
            <a:pPr marL="0" indent="0">
              <a:buNone/>
            </a:pPr>
            <a:endParaRPr lang="en-US" dirty="0">
              <a:latin typeface="Courier"/>
              <a:cs typeface="Courier"/>
            </a:endParaRPr>
          </a:p>
          <a:p>
            <a:pPr marL="0" indent="0">
              <a:buNone/>
            </a:pPr>
            <a:r>
              <a:rPr lang="en-GB" sz="1400" b="0" dirty="0">
                <a:solidFill>
                  <a:srgbClr val="000000"/>
                </a:solidFill>
                <a:effectLst/>
                <a:latin typeface="Menlo" panose="020B0609030804020204" pitchFamily="49" charset="0"/>
              </a:rPr>
              <a:t>height = {</a:t>
            </a:r>
            <a:r>
              <a:rPr lang="en-GB" sz="1400" b="0" dirty="0">
                <a:solidFill>
                  <a:srgbClr val="A31515"/>
                </a:solidFill>
                <a:effectLst/>
                <a:latin typeface="Menlo" panose="020B0609030804020204" pitchFamily="49" charset="0"/>
              </a:rPr>
              <a:t>"Mont Blanc"</a:t>
            </a:r>
            <a:r>
              <a:rPr lang="en-GB" sz="1400" b="0" dirty="0">
                <a:solidFill>
                  <a:srgbClr val="000000"/>
                </a:solidFill>
                <a:effectLst/>
                <a:latin typeface="Menlo" panose="020B0609030804020204" pitchFamily="49" charset="0"/>
              </a:rPr>
              <a:t>: </a:t>
            </a:r>
            <a:r>
              <a:rPr lang="en-GB" sz="1400" b="0" dirty="0">
                <a:solidFill>
                  <a:srgbClr val="025695"/>
                </a:solidFill>
                <a:effectLst/>
                <a:latin typeface="Menlo" panose="020B0609030804020204" pitchFamily="49" charset="0"/>
              </a:rPr>
              <a:t>4810</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a:t>
            </a:r>
            <a:r>
              <a:rPr lang="en-GB" sz="1400" b="0" dirty="0" err="1">
                <a:solidFill>
                  <a:srgbClr val="A31515"/>
                </a:solidFill>
                <a:effectLst/>
                <a:latin typeface="Menlo" panose="020B0609030804020204" pitchFamily="49" charset="0"/>
              </a:rPr>
              <a:t>Salève</a:t>
            </a:r>
            <a:r>
              <a:rPr lang="en-GB" sz="1400" b="0" dirty="0">
                <a:solidFill>
                  <a:srgbClr val="A31515"/>
                </a:solidFill>
                <a:effectLst/>
                <a:latin typeface="Menlo" panose="020B0609030804020204" pitchFamily="49" charset="0"/>
              </a:rPr>
              <a:t>"</a:t>
            </a:r>
            <a:r>
              <a:rPr lang="en-GB" sz="1400" b="0" dirty="0">
                <a:solidFill>
                  <a:srgbClr val="000000"/>
                </a:solidFill>
                <a:effectLst/>
                <a:latin typeface="Menlo" panose="020B0609030804020204" pitchFamily="49" charset="0"/>
              </a:rPr>
              <a:t>: </a:t>
            </a:r>
            <a:r>
              <a:rPr lang="en-GB" sz="1400" b="0" dirty="0">
                <a:solidFill>
                  <a:srgbClr val="025695"/>
                </a:solidFill>
                <a:effectLst/>
                <a:latin typeface="Menlo" panose="020B0609030804020204" pitchFamily="49" charset="0"/>
              </a:rPr>
              <a:t>1379</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"K2"</a:t>
            </a:r>
            <a:r>
              <a:rPr lang="en-GB" sz="1400" b="0" dirty="0">
                <a:solidFill>
                  <a:srgbClr val="000000"/>
                </a:solidFill>
                <a:effectLst/>
                <a:latin typeface="Menlo" panose="020B0609030804020204" pitchFamily="49" charset="0"/>
              </a:rPr>
              <a:t>: </a:t>
            </a:r>
            <a:r>
              <a:rPr lang="en-GB" sz="1400" b="0" dirty="0">
                <a:solidFill>
                  <a:srgbClr val="025695"/>
                </a:solidFill>
                <a:effectLst/>
                <a:latin typeface="Menlo" panose="020B0609030804020204" pitchFamily="49" charset="0"/>
              </a:rPr>
              <a:t>8611,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a:t>
            </a:r>
            <a:r>
              <a:rPr lang="sa-IN" sz="1400" dirty="0">
                <a:solidFill>
                  <a:srgbClr val="C32630"/>
                </a:solidFill>
              </a:rPr>
              <a:t>अन्नपूर्णा</a:t>
            </a:r>
            <a:r>
              <a:rPr lang="en-GB" sz="1400" b="0" dirty="0">
                <a:solidFill>
                  <a:srgbClr val="A31515"/>
                </a:solidFill>
                <a:effectLst/>
                <a:latin typeface="Menlo" panose="020B0609030804020204" pitchFamily="49" charset="0"/>
              </a:rPr>
              <a:t>"</a:t>
            </a:r>
            <a:r>
              <a:rPr lang="en-GB" sz="1400" b="0" dirty="0">
                <a:solidFill>
                  <a:srgbClr val="000000"/>
                </a:solidFill>
                <a:effectLst/>
                <a:latin typeface="Menlo" panose="020B0609030804020204" pitchFamily="49" charset="0"/>
              </a:rPr>
              <a:t>: </a:t>
            </a:r>
            <a:r>
              <a:rPr lang="en-GB" sz="1400" b="0" dirty="0">
                <a:solidFill>
                  <a:srgbClr val="025695"/>
                </a:solidFill>
                <a:effectLst/>
                <a:latin typeface="Menlo" panose="020B0609030804020204" pitchFamily="49" charset="0"/>
              </a:rPr>
              <a:t>8091</a:t>
            </a:r>
            <a:r>
              <a:rPr lang="en-GB" sz="1400" b="0" dirty="0">
                <a:solidFill>
                  <a:srgbClr val="000000"/>
                </a:solidFill>
                <a:effectLst/>
                <a:latin typeface="Menlo" panose="020B0609030804020204" pitchFamily="49" charset="0"/>
              </a:rPr>
              <a:t>}</a:t>
            </a:r>
          </a:p>
          <a:p>
            <a:pPr marL="0" indent="0">
              <a:buNone/>
            </a:pPr>
            <a:br>
              <a:rPr lang="en-GB" sz="1400" b="0" dirty="0">
                <a:solidFill>
                  <a:srgbClr val="000000"/>
                </a:solidFill>
                <a:effectLst/>
                <a:latin typeface="Menlo" panose="020B0609030804020204" pitchFamily="49" charset="0"/>
              </a:rPr>
            </a:br>
            <a:r>
              <a:rPr lang="en-GB" sz="1400" b="0" dirty="0" err="1">
                <a:solidFill>
                  <a:srgbClr val="000000"/>
                </a:solidFill>
                <a:effectLst/>
                <a:latin typeface="Menlo" panose="020B0609030804020204" pitchFamily="49" charset="0"/>
              </a:rPr>
              <a:t>flagColors</a:t>
            </a:r>
            <a:r>
              <a:rPr lang="en-GB" sz="1400" b="0" dirty="0">
                <a:solidFill>
                  <a:srgbClr val="000000"/>
                </a:solidFill>
                <a:effectLst/>
                <a:latin typeface="Menlo" panose="020B0609030804020204" pitchFamily="49" charset="0"/>
              </a:rPr>
              <a:t> = { </a:t>
            </a:r>
            <a:r>
              <a:rPr lang="en-GB" sz="1400" b="0" dirty="0">
                <a:solidFill>
                  <a:srgbClr val="A31515"/>
                </a:solidFill>
                <a:effectLst/>
                <a:latin typeface="Menlo" panose="020B0609030804020204" pitchFamily="49" charset="0"/>
              </a:rPr>
              <a:t>"turkey"</a:t>
            </a:r>
            <a:r>
              <a:rPr lang="en-GB" sz="1400" b="0" dirty="0">
                <a:solidFill>
                  <a:srgbClr val="000000"/>
                </a:solidFill>
                <a:effectLst/>
                <a:latin typeface="Menlo" panose="020B0609030804020204" pitchFamily="49" charset="0"/>
              </a:rPr>
              <a:t>: </a:t>
            </a:r>
            <a:r>
              <a:rPr lang="en-GB" sz="1400" b="0" dirty="0">
                <a:solidFill>
                  <a:srgbClr val="025695"/>
                </a:solidFill>
                <a:effectLst/>
                <a:latin typeface="Menlo" panose="020B0609030804020204" pitchFamily="49" charset="0"/>
              </a:rPr>
              <a:t>{"red", "white"}</a:t>
            </a:r>
            <a:r>
              <a:rPr lang="en-GB" sz="1400" b="0" dirty="0">
                <a:solidFill>
                  <a:srgbClr val="000000"/>
                </a:solidFill>
                <a:effectLst/>
                <a:latin typeface="Menlo" panose="020B0609030804020204" pitchFamily="49" charset="0"/>
              </a:rPr>
              <a:t>, </a:t>
            </a:r>
          </a:p>
          <a:p>
            <a:pPr marL="0" indent="0">
              <a:buNone/>
            </a:pPr>
            <a:r>
              <a:rPr lang="en-GB" sz="1400" b="0" dirty="0">
                <a:solidFill>
                  <a:srgbClr val="A31515"/>
                </a:solidFill>
                <a:effectLst/>
                <a:latin typeface="Menlo" panose="020B0609030804020204" pitchFamily="49" charset="0"/>
              </a:rPr>
              <a:t>		"</a:t>
            </a:r>
            <a:r>
              <a:rPr lang="en-GB" sz="1400" b="0" dirty="0" err="1">
                <a:solidFill>
                  <a:srgbClr val="A31515"/>
                </a:solidFill>
                <a:effectLst/>
                <a:latin typeface="Menlo" panose="020B0609030804020204" pitchFamily="49" charset="0"/>
              </a:rPr>
              <a:t>italy</a:t>
            </a:r>
            <a:r>
              <a:rPr lang="en-GB" sz="1400" b="0" dirty="0">
                <a:solidFill>
                  <a:srgbClr val="A31515"/>
                </a:solidFill>
                <a:effectLst/>
                <a:latin typeface="Menlo" panose="020B0609030804020204" pitchFamily="49" charset="0"/>
              </a:rPr>
              <a:t>"</a:t>
            </a:r>
            <a:r>
              <a:rPr lang="en-GB" sz="1400" b="0" dirty="0">
                <a:solidFill>
                  <a:srgbClr val="000000"/>
                </a:solidFill>
                <a:effectLst/>
                <a:latin typeface="Menlo" panose="020B0609030804020204" pitchFamily="49" charset="0"/>
              </a:rPr>
              <a:t>: </a:t>
            </a:r>
            <a:r>
              <a:rPr lang="en-GB" sz="1400" b="0" dirty="0">
                <a:solidFill>
                  <a:srgbClr val="025695"/>
                </a:solidFill>
                <a:effectLst/>
                <a:latin typeface="Menlo" panose="020B0609030804020204" pitchFamily="49" charset="0"/>
              </a:rPr>
              <a:t>{"red", "white", "green"}</a:t>
            </a:r>
            <a:r>
              <a:rPr lang="en-GB" sz="1400" b="0" dirty="0">
                <a:solidFill>
                  <a:srgbClr val="000000"/>
                </a:solidFill>
                <a:effectLst/>
                <a:latin typeface="Menlo" panose="020B0609030804020204" pitchFamily="49" charset="0"/>
              </a:rPr>
              <a:t>, </a:t>
            </a:r>
          </a:p>
          <a:p>
            <a:pPr marL="0" indent="0">
              <a:buNone/>
            </a:pPr>
            <a:r>
              <a:rPr lang="en-GB" sz="1400" b="0" dirty="0">
                <a:solidFill>
                  <a:srgbClr val="A31515"/>
                </a:solidFill>
                <a:effectLst/>
                <a:latin typeface="Menlo" panose="020B0609030804020204" pitchFamily="49" charset="0"/>
              </a:rPr>
              <a:t>		"</a:t>
            </a:r>
            <a:r>
              <a:rPr lang="en-GB" sz="1400" b="0" dirty="0" err="1">
                <a:solidFill>
                  <a:srgbClr val="A31515"/>
                </a:solidFill>
                <a:effectLst/>
                <a:latin typeface="Menlo" panose="020B0609030804020204" pitchFamily="49" charset="0"/>
              </a:rPr>
              <a:t>greece</a:t>
            </a:r>
            <a:r>
              <a:rPr lang="en-GB" sz="1400" b="0" dirty="0">
                <a:solidFill>
                  <a:srgbClr val="A31515"/>
                </a:solidFill>
                <a:effectLst/>
                <a:latin typeface="Menlo" panose="020B0609030804020204" pitchFamily="49" charset="0"/>
              </a:rPr>
              <a:t>"</a:t>
            </a:r>
            <a:r>
              <a:rPr lang="en-GB" sz="1400" b="0" dirty="0">
                <a:solidFill>
                  <a:srgbClr val="000000"/>
                </a:solidFill>
                <a:effectLst/>
                <a:latin typeface="Menlo" panose="020B0609030804020204" pitchFamily="49" charset="0"/>
              </a:rPr>
              <a:t>: </a:t>
            </a:r>
            <a:r>
              <a:rPr lang="en-GB" sz="1400" b="0" dirty="0">
                <a:solidFill>
                  <a:srgbClr val="025695"/>
                </a:solidFill>
                <a:effectLst/>
                <a:latin typeface="Menlo" panose="020B0609030804020204" pitchFamily="49" charset="0"/>
              </a:rPr>
              <a:t>{"white", "blue"} </a:t>
            </a:r>
            <a:r>
              <a:rPr lang="en-GB" sz="1400" b="0" dirty="0">
                <a:solidFill>
                  <a:srgbClr val="000000"/>
                </a:solidFill>
                <a:effectLst/>
                <a:latin typeface="Menlo" panose="020B0609030804020204" pitchFamily="49" charset="0"/>
              </a:rPr>
              <a:t>}</a:t>
            </a:r>
            <a:endParaRPr lang="en-US" sz="1400" dirty="0"/>
          </a:p>
          <a:p>
            <a:pPr marL="0" indent="0">
              <a:buNone/>
            </a:pPr>
            <a:endParaRPr lang="en-US" dirty="0"/>
          </a:p>
          <a:p>
            <a:endParaRPr lang="en-US" dirty="0"/>
          </a:p>
        </p:txBody>
      </p:sp>
      <p:sp>
        <p:nvSpPr>
          <p:cNvPr id="6" name="Slide Number Placeholder 5"/>
          <p:cNvSpPr>
            <a:spLocks noGrp="1"/>
          </p:cNvSpPr>
          <p:nvPr>
            <p:ph type="sldNum" sz="quarter" idx="12"/>
          </p:nvPr>
        </p:nvSpPr>
        <p:spPr/>
        <p:txBody>
          <a:bodyPr/>
          <a:lstStyle/>
          <a:p>
            <a:fld id="{9C0365CE-E03E-D242-B5F2-831295D49D98}" type="slidenum">
              <a:rPr lang="fr-FR" smtClean="0"/>
              <a:pPr/>
              <a:t>13</a:t>
            </a:fld>
            <a:endParaRPr lang="fr-FR" sz="1500">
              <a:solidFill>
                <a:schemeClr val="tx1"/>
              </a:solidFill>
            </a:endParaRPr>
          </a:p>
        </p:txBody>
      </p:sp>
      <p:sp>
        <p:nvSpPr>
          <p:cNvPr id="4" name="Date Placeholder 3">
            <a:extLst>
              <a:ext uri="{FF2B5EF4-FFF2-40B4-BE49-F238E27FC236}">
                <a16:creationId xmlns:a16="http://schemas.microsoft.com/office/drawing/2014/main" id="{435A212B-ED8E-0247-A1FB-5874244B1582}"/>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A26AD5E3-9168-E24B-8437-502CBE1B51A3}"/>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2877884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Accessing Dictionary Elements – similar to list access</a:t>
            </a:r>
          </a:p>
        </p:txBody>
      </p:sp>
      <p:sp>
        <p:nvSpPr>
          <p:cNvPr id="3" name="Content Placeholder 2"/>
          <p:cNvSpPr>
            <a:spLocks noGrp="1"/>
          </p:cNvSpPr>
          <p:nvPr>
            <p:ph idx="1"/>
          </p:nvPr>
        </p:nvSpPr>
        <p:spPr>
          <a:xfrm>
            <a:off x="644525" y="1280160"/>
            <a:ext cx="7755404" cy="3715174"/>
          </a:xfrm>
        </p:spPr>
        <p:txBody>
          <a:bodyPr/>
          <a:lstStyle/>
          <a:p>
            <a:pPr marL="0" indent="0">
              <a:buNone/>
            </a:pPr>
            <a:endParaRPr lang="en-US" sz="1600" dirty="0"/>
          </a:p>
          <a:p>
            <a:pPr marL="0" indent="0">
              <a:buNone/>
            </a:pPr>
            <a:r>
              <a:rPr lang="en-GB" sz="1600" b="0" dirty="0">
                <a:solidFill>
                  <a:srgbClr val="000000"/>
                </a:solidFill>
                <a:effectLst/>
                <a:latin typeface="Menlo" panose="020B0609030804020204" pitchFamily="49" charset="0"/>
              </a:rPr>
              <a:t>height = {</a:t>
            </a:r>
            <a:r>
              <a:rPr lang="en-GB" sz="1600" b="0" dirty="0">
                <a:solidFill>
                  <a:srgbClr val="A31515"/>
                </a:solidFill>
                <a:effectLst/>
                <a:latin typeface="Menlo" panose="020B0609030804020204" pitchFamily="49" charset="0"/>
              </a:rPr>
              <a:t>"Mont Blanc"</a:t>
            </a:r>
            <a:r>
              <a:rPr lang="en-GB" sz="1600" b="0" dirty="0">
                <a:solidFill>
                  <a:srgbClr val="000000"/>
                </a:solidFill>
                <a:effectLst/>
                <a:latin typeface="Menlo" panose="020B0609030804020204" pitchFamily="49" charset="0"/>
              </a:rPr>
              <a:t>: </a:t>
            </a:r>
            <a:r>
              <a:rPr lang="en-GB" sz="1600" b="0" dirty="0">
                <a:solidFill>
                  <a:srgbClr val="098658"/>
                </a:solidFill>
                <a:effectLst/>
                <a:latin typeface="Menlo" panose="020B0609030804020204" pitchFamily="49" charset="0"/>
              </a:rPr>
              <a:t>4810</a:t>
            </a:r>
            <a:r>
              <a:rPr lang="en-GB" sz="1600" b="0" dirty="0">
                <a:solidFill>
                  <a:srgbClr val="000000"/>
                </a:solidFill>
                <a:effectLst/>
                <a:latin typeface="Menlo" panose="020B0609030804020204" pitchFamily="49" charset="0"/>
              </a:rPr>
              <a:t>, </a:t>
            </a:r>
            <a:r>
              <a:rPr lang="en-GB" sz="1600" b="0" dirty="0">
                <a:solidFill>
                  <a:srgbClr val="A31515"/>
                </a:solidFill>
                <a:effectLst/>
                <a:latin typeface="Menlo" panose="020B0609030804020204" pitchFamily="49" charset="0"/>
              </a:rPr>
              <a:t>"</a:t>
            </a:r>
            <a:r>
              <a:rPr lang="en-GB" sz="1600" b="0" dirty="0" err="1">
                <a:solidFill>
                  <a:srgbClr val="A31515"/>
                </a:solidFill>
                <a:effectLst/>
                <a:latin typeface="Menlo" panose="020B0609030804020204" pitchFamily="49" charset="0"/>
              </a:rPr>
              <a:t>Salève</a:t>
            </a:r>
            <a:r>
              <a:rPr lang="en-GB" sz="1600" b="0" dirty="0">
                <a:solidFill>
                  <a:srgbClr val="A31515"/>
                </a:solidFill>
                <a:effectLst/>
                <a:latin typeface="Menlo" panose="020B0609030804020204" pitchFamily="49" charset="0"/>
              </a:rPr>
              <a:t>"</a:t>
            </a:r>
            <a:r>
              <a:rPr lang="en-GB" sz="1600" b="0" dirty="0">
                <a:solidFill>
                  <a:srgbClr val="000000"/>
                </a:solidFill>
                <a:effectLst/>
                <a:latin typeface="Menlo" panose="020B0609030804020204" pitchFamily="49" charset="0"/>
              </a:rPr>
              <a:t>: </a:t>
            </a:r>
            <a:r>
              <a:rPr lang="en-GB" sz="1600" b="0" dirty="0">
                <a:solidFill>
                  <a:srgbClr val="098658"/>
                </a:solidFill>
                <a:effectLst/>
                <a:latin typeface="Menlo" panose="020B0609030804020204" pitchFamily="49" charset="0"/>
              </a:rPr>
              <a:t>1379</a:t>
            </a:r>
            <a:r>
              <a:rPr lang="en-GB" sz="1600" b="0" dirty="0">
                <a:solidFill>
                  <a:srgbClr val="000000"/>
                </a:solidFill>
                <a:effectLst/>
                <a:latin typeface="Menlo" panose="020B0609030804020204" pitchFamily="49" charset="0"/>
              </a:rPr>
              <a:t>, </a:t>
            </a:r>
            <a:r>
              <a:rPr lang="en-GB" sz="1600" b="0" dirty="0">
                <a:solidFill>
                  <a:srgbClr val="A31515"/>
                </a:solidFill>
                <a:effectLst/>
                <a:latin typeface="Menlo" panose="020B0609030804020204" pitchFamily="49" charset="0"/>
              </a:rPr>
              <a:t>"K2"</a:t>
            </a:r>
            <a:r>
              <a:rPr lang="en-GB" sz="1600" b="0" dirty="0">
                <a:solidFill>
                  <a:srgbClr val="000000"/>
                </a:solidFill>
                <a:effectLst/>
                <a:latin typeface="Menlo" panose="020B0609030804020204" pitchFamily="49" charset="0"/>
              </a:rPr>
              <a:t>: </a:t>
            </a:r>
            <a:r>
              <a:rPr lang="en-GB" sz="1600" b="0" dirty="0">
                <a:solidFill>
                  <a:srgbClr val="098658"/>
                </a:solidFill>
                <a:effectLst/>
                <a:latin typeface="Menlo" panose="020B0609030804020204" pitchFamily="49" charset="0"/>
              </a:rPr>
              <a:t>8611</a:t>
            </a:r>
            <a:r>
              <a:rPr lang="en-GB" sz="1600" b="0" dirty="0">
                <a:solidFill>
                  <a:srgbClr val="000000"/>
                </a:solidFill>
                <a:effectLst/>
                <a:latin typeface="Menlo" panose="020B0609030804020204" pitchFamily="49" charset="0"/>
              </a:rPr>
              <a:t>}</a:t>
            </a:r>
          </a:p>
          <a:p>
            <a:pPr marL="0" indent="0">
              <a:buNone/>
            </a:pPr>
            <a:br>
              <a:rPr lang="en-GB" sz="1600" b="0" dirty="0">
                <a:solidFill>
                  <a:srgbClr val="000000"/>
                </a:solidFill>
                <a:effectLst/>
                <a:latin typeface="Menlo" panose="020B0609030804020204" pitchFamily="49" charset="0"/>
              </a:rPr>
            </a:br>
            <a:r>
              <a:rPr lang="en-GB" sz="1600" b="0" dirty="0">
                <a:solidFill>
                  <a:srgbClr val="000000"/>
                </a:solidFill>
                <a:effectLst/>
                <a:latin typeface="Menlo" panose="020B0609030804020204" pitchFamily="49" charset="0"/>
              </a:rPr>
              <a:t>height[</a:t>
            </a:r>
            <a:r>
              <a:rPr lang="en-GB" sz="1600" b="0" dirty="0">
                <a:solidFill>
                  <a:srgbClr val="A31515"/>
                </a:solidFill>
                <a:effectLst/>
                <a:latin typeface="Menlo" panose="020B0609030804020204" pitchFamily="49" charset="0"/>
              </a:rPr>
              <a:t>"</a:t>
            </a:r>
            <a:r>
              <a:rPr lang="en-GB" sz="1600" b="0" dirty="0" err="1">
                <a:solidFill>
                  <a:srgbClr val="A31515"/>
                </a:solidFill>
                <a:effectLst/>
                <a:latin typeface="Menlo" panose="020B0609030804020204" pitchFamily="49" charset="0"/>
              </a:rPr>
              <a:t>Salève</a:t>
            </a:r>
            <a:r>
              <a:rPr lang="en-GB" sz="1600" b="0" dirty="0">
                <a:solidFill>
                  <a:srgbClr val="A31515"/>
                </a:solidFill>
                <a:effectLst/>
                <a:latin typeface="Menlo" panose="020B0609030804020204" pitchFamily="49" charset="0"/>
              </a:rPr>
              <a:t>"</a:t>
            </a:r>
            <a:r>
              <a:rPr lang="en-GB" sz="1600" b="0" dirty="0">
                <a:solidFill>
                  <a:srgbClr val="000000"/>
                </a:solidFill>
                <a:effectLst/>
                <a:latin typeface="Menlo" panose="020B0609030804020204" pitchFamily="49" charset="0"/>
              </a:rPr>
              <a:t>] 	</a:t>
            </a:r>
            <a:r>
              <a:rPr lang="en-GB" sz="1600" b="0" dirty="0">
                <a:solidFill>
                  <a:srgbClr val="008000"/>
                </a:solidFill>
                <a:effectLst/>
                <a:latin typeface="Menlo" panose="020B0609030804020204" pitchFamily="49" charset="0"/>
              </a:rPr>
              <a:t>⇒ 1379</a:t>
            </a:r>
          </a:p>
          <a:p>
            <a:pPr marL="0" indent="0">
              <a:buNone/>
            </a:pPr>
            <a:endParaRPr lang="en-GB" sz="1600" b="0" dirty="0">
              <a:solidFill>
                <a:srgbClr val="000000"/>
              </a:solidFill>
              <a:effectLst/>
              <a:latin typeface="Menlo" panose="020B0609030804020204" pitchFamily="49" charset="0"/>
            </a:endParaRPr>
          </a:p>
          <a:p>
            <a:pPr marL="0" indent="0">
              <a:buNone/>
            </a:pPr>
            <a:r>
              <a:rPr lang="en-GB" sz="1600" b="0" dirty="0">
                <a:solidFill>
                  <a:srgbClr val="000000"/>
                </a:solidFill>
                <a:effectLst/>
                <a:latin typeface="Menlo" panose="020B0609030804020204" pitchFamily="49" charset="0"/>
              </a:rPr>
              <a:t>height[</a:t>
            </a:r>
            <a:r>
              <a:rPr lang="en-GB" sz="1600" b="0" dirty="0">
                <a:solidFill>
                  <a:srgbClr val="A31515"/>
                </a:solidFill>
                <a:effectLst/>
                <a:latin typeface="Menlo" panose="020B0609030804020204" pitchFamily="49" charset="0"/>
              </a:rPr>
              <a:t>"Matterhorn"</a:t>
            </a:r>
            <a:r>
              <a:rPr lang="en-GB" sz="1600" b="0" dirty="0">
                <a:solidFill>
                  <a:srgbClr val="000000"/>
                </a:solidFill>
                <a:effectLst/>
                <a:latin typeface="Menlo" panose="020B0609030804020204" pitchFamily="49" charset="0"/>
              </a:rPr>
              <a:t>] 	</a:t>
            </a:r>
            <a:r>
              <a:rPr lang="en-GB" sz="1600" b="0" dirty="0">
                <a:solidFill>
                  <a:srgbClr val="FF0000"/>
                </a:solidFill>
                <a:effectLst/>
                <a:latin typeface="Menlo" panose="020B0609030804020204" pitchFamily="49" charset="0"/>
              </a:rPr>
              <a:t>&lt;&lt; </a:t>
            </a:r>
            <a:r>
              <a:rPr lang="en-GB" sz="1600" b="0" dirty="0" err="1">
                <a:solidFill>
                  <a:srgbClr val="FF0000"/>
                </a:solidFill>
                <a:effectLst/>
                <a:latin typeface="Menlo" panose="020B0609030804020204" pitchFamily="49" charset="0"/>
              </a:rPr>
              <a:t>KeyError</a:t>
            </a:r>
            <a:r>
              <a:rPr lang="en-GB" sz="1600" b="0" dirty="0">
                <a:solidFill>
                  <a:srgbClr val="000000"/>
                </a:solidFill>
                <a:effectLst/>
                <a:latin typeface="Menlo" panose="020B0609030804020204" pitchFamily="49" charset="0"/>
              </a:rPr>
              <a:t> </a:t>
            </a:r>
            <a:r>
              <a:rPr lang="en-GB" sz="1600" b="0" dirty="0">
                <a:solidFill>
                  <a:schemeClr val="accent6">
                    <a:lumMod val="75000"/>
                  </a:schemeClr>
                </a:solidFill>
                <a:effectLst/>
                <a:latin typeface="Menlo" panose="020B0609030804020204" pitchFamily="49" charset="0"/>
              </a:rPr>
              <a:t>'Matterhorn' does not exist</a:t>
            </a:r>
          </a:p>
          <a:p>
            <a:pPr marL="0" indent="0">
              <a:buNone/>
            </a:pPr>
            <a:endParaRPr lang="en-GB" sz="1600" dirty="0">
              <a:latin typeface="Menlo" panose="020B0609030804020204" pitchFamily="49" charset="0"/>
            </a:endParaRPr>
          </a:p>
          <a:p>
            <a:pPr marL="0" indent="0">
              <a:buNone/>
            </a:pPr>
            <a:endParaRPr lang="en-GB" sz="1600" dirty="0">
              <a:latin typeface="Menlo" panose="020B0609030804020204" pitchFamily="49" charset="0"/>
            </a:endParaRPr>
          </a:p>
          <a:p>
            <a:pPr marL="0" indent="0">
              <a:buNone/>
            </a:pPr>
            <a:r>
              <a:rPr lang="en-GB" sz="1600" dirty="0">
                <a:latin typeface="Menlo" panose="020B0609030804020204" pitchFamily="49" charset="0"/>
              </a:rPr>
              <a:t>Safe access</a:t>
            </a:r>
          </a:p>
          <a:p>
            <a:pPr marL="0" indent="0">
              <a:buNone/>
            </a:pPr>
            <a:endParaRPr lang="en-GB" sz="1600" dirty="0">
              <a:latin typeface="Menlo" panose="020B0609030804020204" pitchFamily="49" charset="0"/>
            </a:endParaRPr>
          </a:p>
          <a:p>
            <a:pPr marL="0" indent="0">
              <a:buNone/>
            </a:pPr>
            <a:r>
              <a:rPr lang="en-US" sz="1600" dirty="0" err="1">
                <a:latin typeface="Menlo" panose="020B0609030804020204" pitchFamily="49" charset="0"/>
                <a:ea typeface="Menlo" panose="020B0609030804020204" pitchFamily="49" charset="0"/>
                <a:cs typeface="Menlo" panose="020B0609030804020204" pitchFamily="49" charset="0"/>
              </a:rPr>
              <a:t>height.get</a:t>
            </a:r>
            <a:r>
              <a:rPr lang="en-US" sz="1600" dirty="0">
                <a:latin typeface="Menlo" panose="020B0609030804020204" pitchFamily="49" charset="0"/>
                <a:ea typeface="Menlo" panose="020B0609030804020204" pitchFamily="49" charset="0"/>
                <a:cs typeface="Menlo" panose="020B0609030804020204" pitchFamily="49" charset="0"/>
              </a:rPr>
              <a:t>(</a:t>
            </a:r>
            <a:r>
              <a:rPr lang="en-GB" sz="1600" b="0" dirty="0">
                <a:solidFill>
                  <a:srgbClr val="A31515"/>
                </a:solidFill>
                <a:effectLst/>
                <a:latin typeface="Menlo" panose="020B0609030804020204" pitchFamily="49" charset="0"/>
              </a:rPr>
              <a:t>"Matterhorn"</a:t>
            </a:r>
            <a:r>
              <a:rPr lang="en-US" sz="1600" dirty="0">
                <a:latin typeface="Menlo" panose="020B0609030804020204" pitchFamily="49" charset="0"/>
                <a:ea typeface="Menlo" panose="020B0609030804020204" pitchFamily="49" charset="0"/>
                <a:cs typeface="Menlo" panose="020B0609030804020204" pitchFamily="49" charset="0"/>
              </a:rPr>
              <a:t>) 		</a:t>
            </a:r>
            <a:r>
              <a:rPr lang="en-US" sz="1600" dirty="0">
                <a:solidFill>
                  <a:srgbClr val="00B050"/>
                </a:solidFill>
                <a:latin typeface="Menlo" panose="020B0609030804020204" pitchFamily="49" charset="0"/>
                <a:ea typeface="Menlo" panose="020B0609030804020204" pitchFamily="49" charset="0"/>
                <a:cs typeface="Menlo" panose="020B0609030804020204" pitchFamily="49" charset="0"/>
              </a:rPr>
              <a:t>⇒ </a:t>
            </a:r>
            <a:r>
              <a:rPr lang="en-GB" sz="1600" b="0" dirty="0">
                <a:solidFill>
                  <a:srgbClr val="0000FF"/>
                </a:solidFill>
                <a:effectLst/>
                <a:latin typeface="Menlo" panose="020B0609030804020204" pitchFamily="49" charset="0"/>
              </a:rPr>
              <a:t>None</a:t>
            </a:r>
            <a:r>
              <a:rPr lang="en-US" sz="1600" dirty="0">
                <a:solidFill>
                  <a:srgbClr val="00B050"/>
                </a:solidFill>
                <a:latin typeface="Menlo" panose="020B0609030804020204" pitchFamily="49" charset="0"/>
                <a:ea typeface="Menlo" panose="020B0609030804020204" pitchFamily="49" charset="0"/>
                <a:cs typeface="Menlo" panose="020B0609030804020204" pitchFamily="49" charset="0"/>
              </a:rPr>
              <a:t>, no error</a:t>
            </a:r>
          </a:p>
          <a:p>
            <a:pPr marL="0" indent="0">
              <a:buNone/>
            </a:pPr>
            <a:r>
              <a:rPr lang="en-US" sz="1600" dirty="0" err="1">
                <a:latin typeface="Menlo" panose="020B0609030804020204" pitchFamily="49" charset="0"/>
                <a:ea typeface="Menlo" panose="020B0609030804020204" pitchFamily="49" charset="0"/>
                <a:cs typeface="Menlo" panose="020B0609030804020204" pitchFamily="49" charset="0"/>
              </a:rPr>
              <a:t>height.get</a:t>
            </a:r>
            <a:r>
              <a:rPr lang="en-US" sz="1600" dirty="0">
                <a:latin typeface="Menlo" panose="020B0609030804020204" pitchFamily="49" charset="0"/>
                <a:ea typeface="Menlo" panose="020B0609030804020204" pitchFamily="49" charset="0"/>
                <a:cs typeface="Menlo" panose="020B0609030804020204" pitchFamily="49" charset="0"/>
              </a:rPr>
              <a:t>(</a:t>
            </a:r>
            <a:r>
              <a:rPr lang="en-GB" sz="1600" b="0" dirty="0">
                <a:solidFill>
                  <a:srgbClr val="A31515"/>
                </a:solidFill>
                <a:effectLst/>
                <a:latin typeface="Menlo" panose="020B0609030804020204" pitchFamily="49" charset="0"/>
              </a:rPr>
              <a:t>"Matterhorn"</a:t>
            </a:r>
            <a:r>
              <a:rPr lang="en-US" sz="1600" dirty="0">
                <a:latin typeface="Menlo" panose="020B0609030804020204" pitchFamily="49" charset="0"/>
                <a:ea typeface="Menlo" panose="020B0609030804020204" pitchFamily="49" charset="0"/>
                <a:cs typeface="Menlo" panose="020B0609030804020204" pitchFamily="49" charset="0"/>
              </a:rPr>
              <a:t>, 0) 		</a:t>
            </a:r>
            <a:r>
              <a:rPr lang="en-US" sz="1600" dirty="0">
                <a:solidFill>
                  <a:srgbClr val="00B050"/>
                </a:solidFill>
                <a:latin typeface="Menlo" panose="020B0609030804020204" pitchFamily="49" charset="0"/>
                <a:ea typeface="Menlo" panose="020B0609030804020204" pitchFamily="49" charset="0"/>
                <a:cs typeface="Menlo" panose="020B0609030804020204" pitchFamily="49" charset="0"/>
              </a:rPr>
              <a:t>⇒ </a:t>
            </a:r>
            <a:r>
              <a:rPr lang="en-GB" sz="1600" b="0" dirty="0">
                <a:solidFill>
                  <a:srgbClr val="098658"/>
                </a:solidFill>
                <a:effectLst/>
                <a:latin typeface="Menlo" panose="020B0609030804020204" pitchFamily="49" charset="0"/>
              </a:rPr>
              <a:t>0</a:t>
            </a:r>
            <a:r>
              <a:rPr lang="en-US" sz="1600" dirty="0">
                <a:solidFill>
                  <a:srgbClr val="00B050"/>
                </a:solidFill>
                <a:latin typeface="Menlo" panose="020B0609030804020204" pitchFamily="49" charset="0"/>
                <a:ea typeface="Menlo" panose="020B0609030804020204" pitchFamily="49" charset="0"/>
                <a:cs typeface="Menlo" panose="020B0609030804020204" pitchFamily="49" charset="0"/>
              </a:rPr>
              <a:t>, no error</a:t>
            </a:r>
            <a:br>
              <a:rPr lang="en-GB" sz="1600" b="0" dirty="0">
                <a:solidFill>
                  <a:srgbClr val="000000"/>
                </a:solidFill>
                <a:effectLst/>
                <a:latin typeface="Menlo" panose="020B0609030804020204" pitchFamily="49" charset="0"/>
              </a:rPr>
            </a:br>
            <a:endParaRPr lang="en-US" sz="1600" dirty="0"/>
          </a:p>
        </p:txBody>
      </p:sp>
      <p:sp>
        <p:nvSpPr>
          <p:cNvPr id="6" name="Slide Number Placeholder 5"/>
          <p:cNvSpPr>
            <a:spLocks noGrp="1"/>
          </p:cNvSpPr>
          <p:nvPr>
            <p:ph type="sldNum" sz="quarter" idx="12"/>
          </p:nvPr>
        </p:nvSpPr>
        <p:spPr/>
        <p:txBody>
          <a:bodyPr/>
          <a:lstStyle/>
          <a:p>
            <a:fld id="{9C0365CE-E03E-D242-B5F2-831295D49D98}" type="slidenum">
              <a:rPr lang="fr-FR" smtClean="0"/>
              <a:pPr/>
              <a:t>14</a:t>
            </a:fld>
            <a:endParaRPr lang="fr-FR" sz="1500">
              <a:solidFill>
                <a:schemeClr val="tx1"/>
              </a:solidFill>
            </a:endParaRPr>
          </a:p>
        </p:txBody>
      </p:sp>
      <p:sp>
        <p:nvSpPr>
          <p:cNvPr id="4" name="Date Placeholder 3">
            <a:extLst>
              <a:ext uri="{FF2B5EF4-FFF2-40B4-BE49-F238E27FC236}">
                <a16:creationId xmlns:a16="http://schemas.microsoft.com/office/drawing/2014/main" id="{D03EEFF0-FE25-A14C-9EEA-8AF035252790}"/>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2612BBD8-B5F2-F749-A98F-84CF6D0E584D}"/>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334666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Operations</a:t>
            </a:r>
          </a:p>
        </p:txBody>
      </p:sp>
      <p:sp>
        <p:nvSpPr>
          <p:cNvPr id="3" name="Content Placeholder 2"/>
          <p:cNvSpPr>
            <a:spLocks noGrp="1"/>
          </p:cNvSpPr>
          <p:nvPr>
            <p:ph idx="1"/>
          </p:nvPr>
        </p:nvSpPr>
        <p:spPr>
          <a:xfrm>
            <a:off x="644524" y="1004836"/>
            <a:ext cx="8308976" cy="3990499"/>
          </a:xfrm>
        </p:spPr>
        <p:txBody>
          <a:bodyPr/>
          <a:lstStyle/>
          <a:p>
            <a:pPr marL="0" indent="0">
              <a:buNone/>
            </a:pPr>
            <a:r>
              <a:rPr lang="en-GB" sz="1600" b="0" dirty="0">
                <a:solidFill>
                  <a:srgbClr val="000000"/>
                </a:solidFill>
                <a:effectLst/>
                <a:latin typeface="Menlo" panose="020B0609030804020204" pitchFamily="49" charset="0"/>
              </a:rPr>
              <a:t>h = {</a:t>
            </a:r>
            <a:r>
              <a:rPr lang="en-GB" sz="1600" b="0" dirty="0">
                <a:solidFill>
                  <a:srgbClr val="A31515"/>
                </a:solidFill>
                <a:effectLst/>
                <a:latin typeface="Menlo" panose="020B0609030804020204" pitchFamily="49" charset="0"/>
              </a:rPr>
              <a:t>"Mont Blanc"</a:t>
            </a:r>
            <a:r>
              <a:rPr lang="en-GB" sz="1600" b="0" dirty="0">
                <a:solidFill>
                  <a:srgbClr val="000000"/>
                </a:solidFill>
                <a:effectLst/>
                <a:latin typeface="Menlo" panose="020B0609030804020204" pitchFamily="49" charset="0"/>
              </a:rPr>
              <a:t>: </a:t>
            </a:r>
            <a:r>
              <a:rPr lang="en-GB" sz="1600" b="0" dirty="0">
                <a:solidFill>
                  <a:srgbClr val="098658"/>
                </a:solidFill>
                <a:effectLst/>
                <a:latin typeface="Menlo" panose="020B0609030804020204" pitchFamily="49" charset="0"/>
              </a:rPr>
              <a:t>4810</a:t>
            </a:r>
            <a:r>
              <a:rPr lang="en-GB" sz="1600" b="0" dirty="0">
                <a:solidFill>
                  <a:srgbClr val="000000"/>
                </a:solidFill>
                <a:effectLst/>
                <a:latin typeface="Menlo" panose="020B0609030804020204" pitchFamily="49" charset="0"/>
              </a:rPr>
              <a:t>, </a:t>
            </a:r>
            <a:r>
              <a:rPr lang="en-GB" sz="1600" b="0" dirty="0">
                <a:solidFill>
                  <a:srgbClr val="A31515"/>
                </a:solidFill>
                <a:effectLst/>
                <a:latin typeface="Menlo" panose="020B0609030804020204" pitchFamily="49" charset="0"/>
              </a:rPr>
              <a:t>"</a:t>
            </a:r>
            <a:r>
              <a:rPr lang="en-GB" sz="1600" b="0" dirty="0" err="1">
                <a:solidFill>
                  <a:srgbClr val="A31515"/>
                </a:solidFill>
                <a:effectLst/>
                <a:latin typeface="Menlo" panose="020B0609030804020204" pitchFamily="49" charset="0"/>
              </a:rPr>
              <a:t>Salève</a:t>
            </a:r>
            <a:r>
              <a:rPr lang="en-GB" sz="1600" b="0" dirty="0">
                <a:solidFill>
                  <a:srgbClr val="A31515"/>
                </a:solidFill>
                <a:effectLst/>
                <a:latin typeface="Menlo" panose="020B0609030804020204" pitchFamily="49" charset="0"/>
              </a:rPr>
              <a:t>"</a:t>
            </a:r>
            <a:r>
              <a:rPr lang="en-GB" sz="1600" b="0" dirty="0">
                <a:solidFill>
                  <a:srgbClr val="000000"/>
                </a:solidFill>
                <a:effectLst/>
                <a:latin typeface="Menlo" panose="020B0609030804020204" pitchFamily="49" charset="0"/>
              </a:rPr>
              <a:t>: </a:t>
            </a:r>
            <a:r>
              <a:rPr lang="en-GB" sz="1600" b="0" dirty="0">
                <a:solidFill>
                  <a:srgbClr val="098658"/>
                </a:solidFill>
                <a:effectLst/>
                <a:latin typeface="Menlo" panose="020B0609030804020204" pitchFamily="49" charset="0"/>
              </a:rPr>
              <a:t>1379</a:t>
            </a:r>
            <a:r>
              <a:rPr lang="en-GB" sz="1600" b="0" dirty="0">
                <a:solidFill>
                  <a:srgbClr val="000000"/>
                </a:solidFill>
                <a:effectLst/>
                <a:latin typeface="Menlo" panose="020B0609030804020204" pitchFamily="49" charset="0"/>
              </a:rPr>
              <a:t>, </a:t>
            </a:r>
            <a:r>
              <a:rPr lang="en-GB" sz="1600" b="0" dirty="0">
                <a:solidFill>
                  <a:srgbClr val="A31515"/>
                </a:solidFill>
                <a:effectLst/>
                <a:latin typeface="Menlo" panose="020B0609030804020204" pitchFamily="49" charset="0"/>
              </a:rPr>
              <a:t>"K2"</a:t>
            </a:r>
            <a:r>
              <a:rPr lang="en-GB" sz="1600" b="0" dirty="0">
                <a:solidFill>
                  <a:srgbClr val="000000"/>
                </a:solidFill>
                <a:effectLst/>
                <a:latin typeface="Menlo" panose="020B0609030804020204" pitchFamily="49" charset="0"/>
              </a:rPr>
              <a:t>: </a:t>
            </a:r>
            <a:r>
              <a:rPr lang="en-GB" sz="1600" b="0" dirty="0">
                <a:solidFill>
                  <a:srgbClr val="098658"/>
                </a:solidFill>
                <a:effectLst/>
                <a:latin typeface="Menlo" panose="020B0609030804020204" pitchFamily="49" charset="0"/>
              </a:rPr>
              <a:t>8611</a:t>
            </a:r>
            <a:r>
              <a:rPr lang="en-GB" sz="1600" b="0" dirty="0">
                <a:solidFill>
                  <a:srgbClr val="000000"/>
                </a:solidFill>
                <a:effectLst/>
                <a:latin typeface="Menlo" panose="020B0609030804020204" pitchFamily="49" charset="0"/>
              </a:rPr>
              <a:t>}</a:t>
            </a:r>
          </a:p>
          <a:p>
            <a:pPr marL="0" indent="0">
              <a:buNone/>
            </a:pPr>
            <a:endParaRPr lang="en-GB" sz="1600" b="0" dirty="0">
              <a:solidFill>
                <a:srgbClr val="000000"/>
              </a:solidFill>
              <a:effectLst/>
              <a:latin typeface="Menlo" panose="020B0609030804020204" pitchFamily="49" charset="0"/>
            </a:endParaRPr>
          </a:p>
          <a:p>
            <a:pPr marL="0" indent="0">
              <a:buNone/>
            </a:pPr>
            <a:endParaRPr lang="en-US" sz="1600" dirty="0">
              <a:latin typeface="CMU Typewriter Text" panose="02000609000000000000" pitchFamily="49" charset="0"/>
              <a:ea typeface="CMU Typewriter Text" panose="02000609000000000000" pitchFamily="49" charset="0"/>
              <a:cs typeface="CMU Typewriter Text" panose="02000609000000000000" pitchFamily="49" charset="0"/>
            </a:endParaRPr>
          </a:p>
          <a:p>
            <a:pPr marL="0" indent="0">
              <a:buNone/>
            </a:pPr>
            <a:r>
              <a:rPr lang="en-GB" sz="1600" b="0" dirty="0">
                <a:solidFill>
                  <a:srgbClr val="000000"/>
                </a:solidFill>
                <a:effectLst/>
                <a:latin typeface="Menlo" panose="020B0609030804020204" pitchFamily="49" charset="0"/>
              </a:rPr>
              <a:t>h = [</a:t>
            </a:r>
            <a:r>
              <a:rPr lang="en-GB" sz="1600" b="0" dirty="0">
                <a:solidFill>
                  <a:srgbClr val="A31515"/>
                </a:solidFill>
                <a:effectLst/>
                <a:latin typeface="Menlo" panose="020B0609030804020204" pitchFamily="49" charset="0"/>
              </a:rPr>
              <a:t>"Matterhorn"</a:t>
            </a:r>
            <a:r>
              <a:rPr lang="en-GB" sz="1600" dirty="0">
                <a:latin typeface="Menlo" panose="020B0609030804020204" pitchFamily="49" charset="0"/>
              </a:rPr>
              <a:t>] = </a:t>
            </a:r>
            <a:r>
              <a:rPr lang="en-GB" sz="1600" b="0" dirty="0">
                <a:solidFill>
                  <a:srgbClr val="098658"/>
                </a:solidFill>
                <a:effectLst/>
                <a:latin typeface="Menlo" panose="020B0609030804020204" pitchFamily="49" charset="0"/>
              </a:rPr>
              <a:t>4478	</a:t>
            </a:r>
            <a:r>
              <a:rPr lang="en-GB" sz="1600" b="0" dirty="0">
                <a:solidFill>
                  <a:schemeClr val="accent6">
                    <a:lumMod val="75000"/>
                  </a:schemeClr>
                </a:solidFill>
                <a:effectLst/>
                <a:latin typeface="Menlo" panose="020B0609030804020204" pitchFamily="49" charset="0"/>
              </a:rPr>
              <a:t># add a new key-value pair</a:t>
            </a:r>
            <a:endParaRPr lang="en-US" sz="1600" dirty="0">
              <a:solidFill>
                <a:schemeClr val="accent6">
                  <a:lumMod val="75000"/>
                </a:schemeClr>
              </a:solidFill>
              <a:latin typeface="CMU Typewriter Text" panose="02000609000000000000" pitchFamily="49" charset="0"/>
              <a:ea typeface="CMU Typewriter Text" panose="02000609000000000000" pitchFamily="49" charset="0"/>
              <a:cs typeface="CMU Typewriter Text" panose="02000609000000000000" pitchFamily="49" charset="0"/>
            </a:endParaRPr>
          </a:p>
          <a:p>
            <a:pPr marL="0" indent="0">
              <a:buNone/>
            </a:pPr>
            <a:endParaRPr lang="en-US" sz="1600" dirty="0">
              <a:latin typeface="CMU Typewriter Text" panose="02000609000000000000" pitchFamily="49" charset="0"/>
              <a:ea typeface="CMU Typewriter Text" panose="02000609000000000000" pitchFamily="49" charset="0"/>
              <a:cs typeface="CMU Typewriter Text" panose="02000609000000000000" pitchFamily="49" charset="0"/>
            </a:endParaRPr>
          </a:p>
          <a:p>
            <a:pPr marL="0" indent="0">
              <a:buNone/>
            </a:pPr>
            <a:r>
              <a:rPr lang="en-GB" sz="1600" b="0" dirty="0">
                <a:solidFill>
                  <a:srgbClr val="000000"/>
                </a:solidFill>
                <a:effectLst/>
                <a:latin typeface="Menlo" panose="020B0609030804020204" pitchFamily="49" charset="0"/>
              </a:rPr>
              <a:t>h = [</a:t>
            </a:r>
            <a:r>
              <a:rPr lang="en-GB" sz="1600" b="0" dirty="0">
                <a:solidFill>
                  <a:srgbClr val="A31515"/>
                </a:solidFill>
                <a:effectLst/>
                <a:latin typeface="Menlo" panose="020B0609030804020204" pitchFamily="49" charset="0"/>
              </a:rPr>
              <a:t>"Mont Blanc"</a:t>
            </a:r>
            <a:r>
              <a:rPr lang="en-GB" sz="1600" dirty="0">
                <a:latin typeface="Menlo" panose="020B0609030804020204" pitchFamily="49" charset="0"/>
              </a:rPr>
              <a:t>] = </a:t>
            </a:r>
            <a:r>
              <a:rPr lang="en-GB" sz="1600" b="0" dirty="0">
                <a:solidFill>
                  <a:srgbClr val="098658"/>
                </a:solidFill>
                <a:effectLst/>
                <a:latin typeface="Menlo" panose="020B0609030804020204" pitchFamily="49" charset="0"/>
              </a:rPr>
              <a:t>4807	</a:t>
            </a:r>
            <a:r>
              <a:rPr lang="en-GB" sz="1600" b="0" dirty="0">
                <a:solidFill>
                  <a:schemeClr val="accent6">
                    <a:lumMod val="75000"/>
                  </a:schemeClr>
                </a:solidFill>
                <a:effectLst/>
                <a:latin typeface="Menlo" panose="020B0609030804020204" pitchFamily="49" charset="0"/>
              </a:rPr>
              <a:t># modify an existing key-value pair</a:t>
            </a:r>
            <a:endParaRPr lang="en-US" sz="1600" dirty="0">
              <a:solidFill>
                <a:schemeClr val="accent6">
                  <a:lumMod val="75000"/>
                </a:schemeClr>
              </a:solidFill>
              <a:latin typeface="CMU Typewriter Text" panose="02000609000000000000" pitchFamily="49" charset="0"/>
              <a:ea typeface="CMU Typewriter Text" panose="02000609000000000000" pitchFamily="49" charset="0"/>
              <a:cs typeface="CMU Typewriter Text" panose="02000609000000000000" pitchFamily="49" charset="0"/>
            </a:endParaRPr>
          </a:p>
          <a:p>
            <a:pPr marL="0" indent="0">
              <a:buNone/>
            </a:pPr>
            <a:r>
              <a:rPr lang="en-US" sz="1600" dirty="0">
                <a:latin typeface="CMU Typewriter Text" panose="02000609000000000000" pitchFamily="49" charset="0"/>
                <a:ea typeface="CMU Typewriter Text" panose="02000609000000000000" pitchFamily="49" charset="0"/>
                <a:cs typeface="CMU Typewriter Text" panose="02000609000000000000" pitchFamily="49" charset="0"/>
              </a:rPr>
              <a:t>         </a:t>
            </a:r>
          </a:p>
          <a:p>
            <a:pPr marL="0" indent="0">
              <a:buNone/>
            </a:pPr>
            <a:r>
              <a:rPr lang="en-GB" sz="1600" b="0" dirty="0" err="1">
                <a:solidFill>
                  <a:srgbClr val="000000"/>
                </a:solidFill>
                <a:effectLst/>
                <a:latin typeface="Menlo" panose="020B0609030804020204" pitchFamily="49" charset="0"/>
              </a:rPr>
              <a:t>h.pop</a:t>
            </a:r>
            <a:r>
              <a:rPr lang="en-GB" sz="1600" b="0" dirty="0">
                <a:solidFill>
                  <a:srgbClr val="000000"/>
                </a:solidFill>
                <a:effectLst/>
                <a:latin typeface="Menlo" panose="020B0609030804020204" pitchFamily="49" charset="0"/>
              </a:rPr>
              <a:t>(</a:t>
            </a:r>
            <a:r>
              <a:rPr lang="en-GB" sz="1600" b="0" dirty="0">
                <a:solidFill>
                  <a:srgbClr val="A31515"/>
                </a:solidFill>
                <a:effectLst/>
                <a:latin typeface="Menlo" panose="020B0609030804020204" pitchFamily="49" charset="0"/>
              </a:rPr>
              <a:t>"K2"</a:t>
            </a:r>
            <a:r>
              <a:rPr lang="en-GB" sz="1600" b="0" dirty="0">
                <a:effectLst/>
                <a:latin typeface="Menlo" panose="020B0609030804020204" pitchFamily="49" charset="0"/>
              </a:rPr>
              <a:t>, </a:t>
            </a:r>
            <a:r>
              <a:rPr lang="en-GB" sz="1600" dirty="0" err="1">
                <a:latin typeface="Menlo" panose="020B0609030804020204" pitchFamily="49" charset="0"/>
              </a:rPr>
              <a:t>defval</a:t>
            </a:r>
            <a:r>
              <a:rPr lang="en-GB" sz="1600" dirty="0">
                <a:latin typeface="Menlo" panose="020B0609030804020204" pitchFamily="49" charset="0"/>
              </a:rPr>
              <a:t>)		</a:t>
            </a:r>
            <a:r>
              <a:rPr lang="en-GB" sz="1600" dirty="0">
                <a:solidFill>
                  <a:schemeClr val="accent6">
                    <a:lumMod val="75000"/>
                  </a:schemeClr>
                </a:solidFill>
                <a:latin typeface="Menlo" panose="020B0609030804020204" pitchFamily="49" charset="0"/>
              </a:rPr>
              <a:t># remove the key-value with this key</a:t>
            </a:r>
          </a:p>
          <a:p>
            <a:pPr marL="0" indent="0">
              <a:buNone/>
            </a:pPr>
            <a:r>
              <a:rPr lang="en-GB" sz="1600" dirty="0">
                <a:solidFill>
                  <a:schemeClr val="accent6">
                    <a:lumMod val="75000"/>
                  </a:schemeClr>
                </a:solidFill>
                <a:latin typeface="Menlo" panose="020B0609030804020204" pitchFamily="49" charset="0"/>
                <a:ea typeface="CMU Typewriter Text" panose="02000609000000000000" pitchFamily="49" charset="0"/>
                <a:cs typeface="CMU Typewriter Text" panose="02000609000000000000" pitchFamily="49" charset="0"/>
              </a:rPr>
              <a:t>				# return h["K2"] </a:t>
            </a:r>
          </a:p>
          <a:p>
            <a:pPr marL="0" indent="0">
              <a:buNone/>
            </a:pPr>
            <a:r>
              <a:rPr lang="en-GB" sz="1600" dirty="0">
                <a:solidFill>
                  <a:schemeClr val="accent6">
                    <a:lumMod val="75000"/>
                  </a:schemeClr>
                </a:solidFill>
                <a:latin typeface="Menlo" panose="020B0609030804020204" pitchFamily="49" charset="0"/>
                <a:ea typeface="CMU Typewriter Text" panose="02000609000000000000" pitchFamily="49" charset="0"/>
                <a:cs typeface="CMU Typewriter Text" panose="02000609000000000000" pitchFamily="49" charset="0"/>
              </a:rPr>
              <a:t>				# or </a:t>
            </a:r>
            <a:r>
              <a:rPr lang="en-GB" sz="1600" dirty="0" err="1">
                <a:solidFill>
                  <a:schemeClr val="accent6">
                    <a:lumMod val="75000"/>
                  </a:schemeClr>
                </a:solidFill>
                <a:latin typeface="Menlo" panose="020B0609030804020204" pitchFamily="49" charset="0"/>
                <a:ea typeface="CMU Typewriter Text" panose="02000609000000000000" pitchFamily="49" charset="0"/>
                <a:cs typeface="CMU Typewriter Text" panose="02000609000000000000" pitchFamily="49" charset="0"/>
              </a:rPr>
              <a:t>defval</a:t>
            </a:r>
            <a:r>
              <a:rPr lang="en-GB" sz="1600" dirty="0">
                <a:solidFill>
                  <a:schemeClr val="accent6">
                    <a:lumMod val="75000"/>
                  </a:schemeClr>
                </a:solidFill>
                <a:latin typeface="Menlo" panose="020B0609030804020204" pitchFamily="49" charset="0"/>
                <a:ea typeface="CMU Typewriter Text" panose="02000609000000000000" pitchFamily="49" charset="0"/>
                <a:cs typeface="CMU Typewriter Text" panose="02000609000000000000" pitchFamily="49" charset="0"/>
              </a:rPr>
              <a:t> if no pair with this key</a:t>
            </a:r>
            <a:endParaRPr lang="en-US" sz="1600" dirty="0">
              <a:solidFill>
                <a:schemeClr val="accent6">
                  <a:lumMod val="75000"/>
                </a:schemeClr>
              </a:solidFill>
              <a:latin typeface="CMU Typewriter Text" panose="02000609000000000000" pitchFamily="49" charset="0"/>
              <a:ea typeface="CMU Typewriter Text" panose="02000609000000000000" pitchFamily="49" charset="0"/>
              <a:cs typeface="CMU Typewriter Text" panose="02000609000000000000" pitchFamily="49" charset="0"/>
            </a:endParaRPr>
          </a:p>
        </p:txBody>
      </p:sp>
      <p:sp>
        <p:nvSpPr>
          <p:cNvPr id="6" name="Slide Number Placeholder 5"/>
          <p:cNvSpPr>
            <a:spLocks noGrp="1"/>
          </p:cNvSpPr>
          <p:nvPr>
            <p:ph type="sldNum" sz="quarter" idx="12"/>
          </p:nvPr>
        </p:nvSpPr>
        <p:spPr/>
        <p:txBody>
          <a:bodyPr/>
          <a:lstStyle/>
          <a:p>
            <a:fld id="{9C0365CE-E03E-D242-B5F2-831295D49D98}" type="slidenum">
              <a:rPr lang="fr-FR" smtClean="0"/>
              <a:pPr/>
              <a:t>15</a:t>
            </a:fld>
            <a:endParaRPr lang="fr-FR" sz="1500">
              <a:solidFill>
                <a:schemeClr val="tx1"/>
              </a:solidFill>
            </a:endParaRPr>
          </a:p>
        </p:txBody>
      </p:sp>
      <p:sp>
        <p:nvSpPr>
          <p:cNvPr id="4" name="Date Placeholder 3">
            <a:extLst>
              <a:ext uri="{FF2B5EF4-FFF2-40B4-BE49-F238E27FC236}">
                <a16:creationId xmlns:a16="http://schemas.microsoft.com/office/drawing/2014/main" id="{8E8DAA81-9D51-CC43-8C9F-24FD6C6E49F8}"/>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7E58FC19-619B-B747-BD99-21AA63D044B8}"/>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178826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text similarity</a:t>
            </a:r>
          </a:p>
        </p:txBody>
      </p:sp>
      <p:sp>
        <p:nvSpPr>
          <p:cNvPr id="3" name="Content Placeholder 2"/>
          <p:cNvSpPr>
            <a:spLocks noGrp="1"/>
          </p:cNvSpPr>
          <p:nvPr>
            <p:ph idx="1"/>
          </p:nvPr>
        </p:nvSpPr>
        <p:spPr>
          <a:xfrm>
            <a:off x="644525" y="1489378"/>
            <a:ext cx="6750579" cy="3505956"/>
          </a:xfrm>
        </p:spPr>
        <p:txBody>
          <a:bodyPr/>
          <a:lstStyle/>
          <a:p>
            <a:pPr marL="0" indent="0">
              <a:buNone/>
            </a:pPr>
            <a:r>
              <a:rPr lang="en-US" dirty="0"/>
              <a:t>How to quantify the similarity between documents?</a:t>
            </a:r>
          </a:p>
          <a:p>
            <a:endParaRPr lang="en-US" dirty="0"/>
          </a:p>
          <a:p>
            <a:r>
              <a:rPr lang="en-US" dirty="0"/>
              <a:t>Salton (1975): represent each document as a frequency "vector"</a:t>
            </a:r>
          </a:p>
          <a:p>
            <a:endParaRPr lang="en-US" dirty="0"/>
          </a:p>
          <a:p>
            <a:r>
              <a:rPr lang="en-US" dirty="0"/>
              <a:t>Compare the vectors</a:t>
            </a:r>
          </a:p>
        </p:txBody>
      </p:sp>
      <p:sp>
        <p:nvSpPr>
          <p:cNvPr id="6" name="Slide Number Placeholder 5"/>
          <p:cNvSpPr>
            <a:spLocks noGrp="1"/>
          </p:cNvSpPr>
          <p:nvPr>
            <p:ph type="sldNum" sz="quarter" idx="12"/>
          </p:nvPr>
        </p:nvSpPr>
        <p:spPr/>
        <p:txBody>
          <a:bodyPr/>
          <a:lstStyle/>
          <a:p>
            <a:fld id="{9C0365CE-E03E-D242-B5F2-831295D49D98}" type="slidenum">
              <a:rPr lang="fr-FR" smtClean="0"/>
              <a:pPr/>
              <a:t>16</a:t>
            </a:fld>
            <a:endParaRPr lang="fr-FR" sz="1500">
              <a:solidFill>
                <a:schemeClr val="tx1"/>
              </a:solidFill>
            </a:endParaRPr>
          </a:p>
        </p:txBody>
      </p:sp>
      <p:sp>
        <p:nvSpPr>
          <p:cNvPr id="4" name="Date Placeholder 3">
            <a:extLst>
              <a:ext uri="{FF2B5EF4-FFF2-40B4-BE49-F238E27FC236}">
                <a16:creationId xmlns:a16="http://schemas.microsoft.com/office/drawing/2014/main" id="{9D459535-64F2-7541-A5B5-6F397CF0F366}"/>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FEA9C74D-D242-224B-8334-C9EDD6923A6E}"/>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4092556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8E151-E955-9043-83CF-31E5298182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AC51AA8B-65F2-8A44-95E4-E2836E80FCBF}"/>
              </a:ext>
            </a:extLst>
          </p:cNvPr>
          <p:cNvSpPr>
            <a:spLocks noGrp="1"/>
          </p:cNvSpPr>
          <p:nvPr>
            <p:ph idx="1"/>
          </p:nvPr>
        </p:nvSpPr>
        <p:spPr/>
        <p:txBody>
          <a:bodyPr/>
          <a:lstStyle/>
          <a:p>
            <a:pPr marL="0" indent="0">
              <a:buNone/>
            </a:pPr>
            <a:endParaRPr lang="en-US" sz="1400" dirty="0">
              <a:latin typeface="Monaco" pitchFamily="2" charset="77"/>
            </a:endParaRPr>
          </a:p>
          <a:p>
            <a:pPr marL="0" indent="0">
              <a:buNone/>
            </a:pPr>
            <a:r>
              <a:rPr lang="en-US" sz="1400" dirty="0">
                <a:solidFill>
                  <a:srgbClr val="0070C0"/>
                </a:solidFill>
                <a:latin typeface="Monaco" pitchFamily="2" charset="77"/>
              </a:rPr>
              <a:t>"</a:t>
            </a:r>
            <a:r>
              <a:rPr lang="en-US" sz="1400" dirty="0">
                <a:solidFill>
                  <a:srgbClr val="0070C0"/>
                </a:solidFill>
              </a:rPr>
              <a:t>(1) Everyone has the right freely to participate in the cultural life of the community, to enjoy the arts and to share in scientific advancement and its benefits. (2) Everyone has the right to the protection of the moral and material interests resulting from any scientific, literary or artistic production of which he is the author. </a:t>
            </a:r>
            <a:r>
              <a:rPr lang="en-US" sz="1400" dirty="0">
                <a:solidFill>
                  <a:srgbClr val="0070C0"/>
                </a:solidFill>
                <a:latin typeface="Monaco" pitchFamily="2" charset="77"/>
              </a:rPr>
              <a:t>"</a:t>
            </a:r>
            <a:endParaRPr lang="en-US" sz="1400" dirty="0">
              <a:solidFill>
                <a:srgbClr val="3933FF"/>
              </a:solidFill>
              <a:latin typeface="Monaco" pitchFamily="2" charset="77"/>
            </a:endParaRPr>
          </a:p>
          <a:p>
            <a:pPr marL="0" indent="0">
              <a:buNone/>
            </a:pPr>
            <a:r>
              <a:rPr lang="en-US" sz="1400" dirty="0">
                <a:latin typeface="Monaco" pitchFamily="2" charset="77"/>
              </a:rPr>
              <a:t>                                                  </a:t>
            </a:r>
          </a:p>
          <a:p>
            <a:pPr marL="0" indent="0">
              <a:buNone/>
            </a:pPr>
            <a:r>
              <a:rPr lang="en-US" sz="1400" dirty="0">
                <a:latin typeface="Monaco" pitchFamily="2" charset="77"/>
              </a:rPr>
              <a:t>--&gt; frequency vector representation</a:t>
            </a:r>
          </a:p>
          <a:p>
            <a:pPr marL="0" indent="0">
              <a:buNone/>
            </a:pPr>
            <a:endParaRPr lang="en-US" sz="1400" dirty="0">
              <a:latin typeface="Monaco" pitchFamily="2" charset="77"/>
            </a:endParaRPr>
          </a:p>
          <a:p>
            <a:pPr marL="0" indent="0">
              <a:buNone/>
            </a:pPr>
            <a:r>
              <a:rPr lang="en-GB" sz="1400" b="0" dirty="0">
                <a:solidFill>
                  <a:srgbClr val="000000"/>
                </a:solidFill>
                <a:effectLst/>
                <a:latin typeface="Menlo" panose="020B0609030804020204" pitchFamily="49" charset="0"/>
              </a:rPr>
              <a:t>{</a:t>
            </a:r>
            <a:r>
              <a:rPr lang="en-GB" sz="1400" b="0" dirty="0">
                <a:solidFill>
                  <a:srgbClr val="A31515"/>
                </a:solidFill>
                <a:effectLst/>
                <a:latin typeface="Menlo" panose="020B0609030804020204" pitchFamily="49" charset="0"/>
              </a:rPr>
              <a:t>'arts'</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'production'</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'is'</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'he'</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'share'</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'of'</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3</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'moral'</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'participate'</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'benefits'</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'or'</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'any'</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'freely'</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'(2)'</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'cultural'</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'protection'</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'from'</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'life'</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'to'</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4</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'everyone'</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2</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'resulting'</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'and'</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3</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'its'</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'in'</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2</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'artistic'</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'(1)'</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'the'</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8</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'has'</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2</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'enjoy'</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'author'</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'scientific'</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2</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'right'</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2</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'advancement'</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'which'</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'interests'</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'material'</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'literary'</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r>
              <a:rPr lang="en-GB" sz="1400" b="0" dirty="0">
                <a:solidFill>
                  <a:srgbClr val="A31515"/>
                </a:solidFill>
                <a:effectLst/>
                <a:latin typeface="Menlo" panose="020B0609030804020204" pitchFamily="49" charset="0"/>
              </a:rPr>
              <a:t>'community'</a:t>
            </a:r>
            <a:r>
              <a:rPr lang="en-GB" sz="1400" b="0" dirty="0">
                <a:solidFill>
                  <a:srgbClr val="000000"/>
                </a:solidFill>
                <a:effectLst/>
                <a:latin typeface="Menlo" panose="020B0609030804020204" pitchFamily="49" charset="0"/>
              </a:rPr>
              <a:t> : </a:t>
            </a:r>
            <a:r>
              <a:rPr lang="en-GB" sz="1400" b="0" dirty="0">
                <a:solidFill>
                  <a:srgbClr val="098658"/>
                </a:solidFill>
                <a:effectLst/>
                <a:latin typeface="Menlo" panose="020B0609030804020204" pitchFamily="49" charset="0"/>
              </a:rPr>
              <a:t>1</a:t>
            </a:r>
            <a:r>
              <a:rPr lang="en-GB" sz="1400" b="0" dirty="0">
                <a:solidFill>
                  <a:srgbClr val="000000"/>
                </a:solidFill>
                <a:effectLst/>
                <a:latin typeface="Menlo" panose="020B0609030804020204" pitchFamily="49" charset="0"/>
              </a:rPr>
              <a:t>} </a:t>
            </a:r>
            <a:endParaRPr lang="en-GB" dirty="0"/>
          </a:p>
          <a:p>
            <a:pPr marL="0" indent="0">
              <a:buNone/>
            </a:pPr>
            <a:r>
              <a:rPr lang="en-US" sz="1400" dirty="0">
                <a:latin typeface="Monaco" pitchFamily="2" charset="77"/>
              </a:rPr>
              <a:t>   </a:t>
            </a:r>
          </a:p>
          <a:p>
            <a:endParaRPr lang="en-US" dirty="0"/>
          </a:p>
        </p:txBody>
      </p:sp>
      <p:sp>
        <p:nvSpPr>
          <p:cNvPr id="4" name="Slide Number Placeholder 3">
            <a:extLst>
              <a:ext uri="{FF2B5EF4-FFF2-40B4-BE49-F238E27FC236}">
                <a16:creationId xmlns:a16="http://schemas.microsoft.com/office/drawing/2014/main" id="{E3331064-AB0B-2E48-BFAE-51FF8198A62B}"/>
              </a:ext>
            </a:extLst>
          </p:cNvPr>
          <p:cNvSpPr>
            <a:spLocks noGrp="1"/>
          </p:cNvSpPr>
          <p:nvPr>
            <p:ph type="sldNum" sz="quarter" idx="12"/>
          </p:nvPr>
        </p:nvSpPr>
        <p:spPr/>
        <p:txBody>
          <a:bodyPr/>
          <a:lstStyle/>
          <a:p>
            <a:fld id="{9C0365CE-E03E-D242-B5F2-831295D49D98}" type="slidenum">
              <a:rPr lang="fr-FR" smtClean="0"/>
              <a:pPr/>
              <a:t>17</a:t>
            </a:fld>
            <a:endParaRPr lang="fr-FR" sz="1800">
              <a:solidFill>
                <a:schemeClr val="tx1"/>
              </a:solidFill>
            </a:endParaRPr>
          </a:p>
        </p:txBody>
      </p:sp>
      <p:sp>
        <p:nvSpPr>
          <p:cNvPr id="5" name="Date Placeholder 4">
            <a:extLst>
              <a:ext uri="{FF2B5EF4-FFF2-40B4-BE49-F238E27FC236}">
                <a16:creationId xmlns:a16="http://schemas.microsoft.com/office/drawing/2014/main" id="{13865838-8064-4D44-B8CA-689258D46775}"/>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6" name="Footer Placeholder 5">
            <a:extLst>
              <a:ext uri="{FF2B5EF4-FFF2-40B4-BE49-F238E27FC236}">
                <a16:creationId xmlns:a16="http://schemas.microsoft.com/office/drawing/2014/main" id="{DE494CA9-A2B1-3F49-83AD-80EBCAA9103D}"/>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4280923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F57A2-F4C9-D140-950C-18E6D6CB173A}"/>
              </a:ext>
            </a:extLst>
          </p:cNvPr>
          <p:cNvSpPr>
            <a:spLocks noGrp="1"/>
          </p:cNvSpPr>
          <p:nvPr>
            <p:ph type="title"/>
          </p:nvPr>
        </p:nvSpPr>
        <p:spPr/>
        <p:txBody>
          <a:bodyPr/>
          <a:lstStyle/>
          <a:p>
            <a:r>
              <a:rPr lang="en-US" dirty="0"/>
              <a:t>Building the Vector Representation of a Document</a:t>
            </a:r>
          </a:p>
        </p:txBody>
      </p:sp>
      <p:sp>
        <p:nvSpPr>
          <p:cNvPr id="3" name="Content Placeholder 2">
            <a:extLst>
              <a:ext uri="{FF2B5EF4-FFF2-40B4-BE49-F238E27FC236}">
                <a16:creationId xmlns:a16="http://schemas.microsoft.com/office/drawing/2014/main" id="{13C73B5B-DB8E-494C-ACFC-4798DA3160B7}"/>
              </a:ext>
            </a:extLst>
          </p:cNvPr>
          <p:cNvSpPr>
            <a:spLocks noGrp="1"/>
          </p:cNvSpPr>
          <p:nvPr>
            <p:ph idx="1"/>
          </p:nvPr>
        </p:nvSpPr>
        <p:spPr>
          <a:xfrm>
            <a:off x="644524" y="1280160"/>
            <a:ext cx="7813675" cy="3715174"/>
          </a:xfrm>
        </p:spPr>
        <p:txBody>
          <a:bodyPr/>
          <a:lstStyle/>
          <a:p>
            <a:pPr marL="0" indent="0">
              <a:buNone/>
            </a:pPr>
            <a:r>
              <a:rPr lang="en-GB" sz="1600" b="0" dirty="0">
                <a:solidFill>
                  <a:srgbClr val="0000FF"/>
                </a:solidFill>
                <a:effectLst/>
                <a:latin typeface="Menlo" panose="020B0609030804020204" pitchFamily="49" charset="0"/>
              </a:rPr>
              <a:t>def</a:t>
            </a:r>
            <a:r>
              <a:rPr lang="en-GB" sz="1600" b="0" dirty="0">
                <a:solidFill>
                  <a:srgbClr val="000000"/>
                </a:solidFill>
                <a:effectLst/>
                <a:latin typeface="Menlo" panose="020B0609030804020204" pitchFamily="49" charset="0"/>
              </a:rPr>
              <a:t> </a:t>
            </a:r>
            <a:r>
              <a:rPr lang="en-GB" sz="1600" b="0" dirty="0" err="1">
                <a:solidFill>
                  <a:srgbClr val="795E26"/>
                </a:solidFill>
                <a:effectLst/>
                <a:latin typeface="Menlo" panose="020B0609030804020204" pitchFamily="49" charset="0"/>
              </a:rPr>
              <a:t>build_vector</a:t>
            </a:r>
            <a:r>
              <a:rPr lang="en-GB" sz="1600" b="0" dirty="0">
                <a:solidFill>
                  <a:srgbClr val="000000"/>
                </a:solidFill>
                <a:effectLst/>
                <a:latin typeface="Menlo" panose="020B0609030804020204" pitchFamily="49" charset="0"/>
              </a:rPr>
              <a:t>(</a:t>
            </a:r>
            <a:r>
              <a:rPr lang="en-GB" sz="1600" b="0" dirty="0">
                <a:solidFill>
                  <a:srgbClr val="001080"/>
                </a:solidFill>
                <a:effectLst/>
                <a:latin typeface="Menlo" panose="020B0609030804020204" pitchFamily="49" charset="0"/>
              </a:rPr>
              <a:t>content</a:t>
            </a:r>
            <a:r>
              <a:rPr lang="en-GB" sz="1600" b="0" dirty="0">
                <a:solidFill>
                  <a:srgbClr val="000000"/>
                </a:solidFill>
                <a:effectLst/>
                <a:latin typeface="Menlo" panose="020B0609030804020204" pitchFamily="49" charset="0"/>
              </a:rPr>
              <a:t>: </a:t>
            </a:r>
            <a:r>
              <a:rPr lang="en-GB" sz="1600" b="0" dirty="0">
                <a:solidFill>
                  <a:srgbClr val="267F99"/>
                </a:solidFill>
                <a:effectLst/>
                <a:latin typeface="Menlo" panose="020B0609030804020204" pitchFamily="49" charset="0"/>
              </a:rPr>
              <a:t>str</a:t>
            </a:r>
            <a:r>
              <a:rPr lang="en-GB" sz="1600" b="0" dirty="0">
                <a:solidFill>
                  <a:srgbClr val="000000"/>
                </a:solidFill>
                <a:effectLst/>
                <a:latin typeface="Menlo" panose="020B0609030804020204" pitchFamily="49" charset="0"/>
              </a:rPr>
              <a:t>) -&gt; </a:t>
            </a:r>
            <a:r>
              <a:rPr lang="en-GB" sz="1600" b="0" dirty="0" err="1">
                <a:solidFill>
                  <a:srgbClr val="000000"/>
                </a:solidFill>
                <a:effectLst/>
                <a:latin typeface="Menlo" panose="020B0609030804020204" pitchFamily="49" charset="0"/>
              </a:rPr>
              <a:t>dict</a:t>
            </a:r>
            <a:r>
              <a:rPr lang="en-GB" sz="1600" b="0" dirty="0">
                <a:solidFill>
                  <a:srgbClr val="000000"/>
                </a:solidFill>
                <a:effectLst/>
                <a:latin typeface="Menlo" panose="020B0609030804020204" pitchFamily="49" charset="0"/>
              </a:rPr>
              <a:t>[</a:t>
            </a:r>
            <a:r>
              <a:rPr lang="en-GB" sz="1600" b="0" dirty="0">
                <a:solidFill>
                  <a:srgbClr val="267F99"/>
                </a:solidFill>
                <a:effectLst/>
                <a:latin typeface="Menlo" panose="020B0609030804020204" pitchFamily="49" charset="0"/>
              </a:rPr>
              <a:t>str</a:t>
            </a:r>
            <a:r>
              <a:rPr lang="en-GB" sz="1600" b="0" dirty="0">
                <a:solidFill>
                  <a:srgbClr val="000000"/>
                </a:solidFill>
                <a:effectLst/>
                <a:latin typeface="Menlo" panose="020B0609030804020204" pitchFamily="49" charset="0"/>
              </a:rPr>
              <a:t>, </a:t>
            </a:r>
            <a:r>
              <a:rPr lang="en-GB" sz="1600" b="0" dirty="0">
                <a:solidFill>
                  <a:srgbClr val="267F99"/>
                </a:solidFill>
                <a:effectLst/>
                <a:latin typeface="Menlo" panose="020B0609030804020204" pitchFamily="49" charset="0"/>
              </a:rPr>
              <a:t>int</a:t>
            </a:r>
            <a:r>
              <a:rPr lang="en-GB" sz="1600" b="0" dirty="0">
                <a:solidFill>
                  <a:srgbClr val="000000"/>
                </a:solidFill>
                <a:effectLst/>
                <a:latin typeface="Menlo" panose="020B0609030804020204" pitchFamily="49" charset="0"/>
              </a:rPr>
              <a:t>] :</a:t>
            </a:r>
          </a:p>
          <a:p>
            <a:pPr marL="232824" lvl="1" indent="0">
              <a:buNone/>
            </a:pPr>
            <a:br>
              <a:rPr lang="en-GB" sz="1600" b="0" dirty="0">
                <a:solidFill>
                  <a:srgbClr val="000000"/>
                </a:solidFill>
                <a:effectLst/>
                <a:latin typeface="Menlo" panose="020B0609030804020204" pitchFamily="49" charset="0"/>
              </a:rPr>
            </a:br>
            <a:r>
              <a:rPr lang="en-GB" sz="1600" b="0" dirty="0">
                <a:solidFill>
                  <a:srgbClr val="000000"/>
                </a:solidFill>
                <a:effectLst/>
                <a:latin typeface="Menlo" panose="020B0609030804020204" pitchFamily="49" charset="0"/>
              </a:rPr>
              <a:t>vector = {}</a:t>
            </a:r>
          </a:p>
          <a:p>
            <a:pPr marL="232824" lvl="1" indent="0">
              <a:buNone/>
            </a:pPr>
            <a:r>
              <a:rPr lang="en-GB" sz="1600" b="0" dirty="0" err="1">
                <a:solidFill>
                  <a:srgbClr val="000000"/>
                </a:solidFill>
                <a:effectLst/>
                <a:latin typeface="Menlo" panose="020B0609030804020204" pitchFamily="49" charset="0"/>
              </a:rPr>
              <a:t>word_seq</a:t>
            </a:r>
            <a:r>
              <a:rPr lang="en-GB" sz="1600" b="0" dirty="0">
                <a:solidFill>
                  <a:srgbClr val="000000"/>
                </a:solidFill>
                <a:effectLst/>
                <a:latin typeface="Menlo" panose="020B0609030804020204" pitchFamily="49" charset="0"/>
              </a:rPr>
              <a:t> = </a:t>
            </a:r>
            <a:r>
              <a:rPr lang="en-GB" sz="1600" b="0" dirty="0" err="1">
                <a:solidFill>
                  <a:srgbClr val="000000"/>
                </a:solidFill>
                <a:effectLst/>
                <a:latin typeface="Menlo" panose="020B0609030804020204" pitchFamily="49" charset="0"/>
              </a:rPr>
              <a:t>re.split</a:t>
            </a:r>
            <a:r>
              <a:rPr lang="en-GB" sz="1600" b="0" dirty="0">
                <a:solidFill>
                  <a:srgbClr val="000000"/>
                </a:solidFill>
                <a:effectLst/>
                <a:latin typeface="Menlo" panose="020B0609030804020204" pitchFamily="49" charset="0"/>
              </a:rPr>
              <a:t>(</a:t>
            </a:r>
            <a:r>
              <a:rPr lang="en-GB" sz="1600" b="0" dirty="0">
                <a:solidFill>
                  <a:srgbClr val="A31515"/>
                </a:solidFill>
                <a:effectLst/>
                <a:latin typeface="Menlo" panose="020B0609030804020204" pitchFamily="49" charset="0"/>
              </a:rPr>
              <a:t>"[ ,;.!?]+"</a:t>
            </a:r>
            <a:r>
              <a:rPr lang="en-GB" sz="1600" b="0" dirty="0">
                <a:solidFill>
                  <a:srgbClr val="000000"/>
                </a:solidFill>
                <a:effectLst/>
                <a:latin typeface="Menlo" panose="020B0609030804020204" pitchFamily="49" charset="0"/>
              </a:rPr>
              <a:t>, content)</a:t>
            </a:r>
          </a:p>
          <a:p>
            <a:pPr marL="232824" lvl="1" indent="0">
              <a:buNone/>
            </a:pPr>
            <a:br>
              <a:rPr lang="en-GB" sz="1600" b="0" dirty="0">
                <a:solidFill>
                  <a:srgbClr val="000000"/>
                </a:solidFill>
                <a:effectLst/>
                <a:latin typeface="Menlo" panose="020B0609030804020204" pitchFamily="49" charset="0"/>
              </a:rPr>
            </a:br>
            <a:r>
              <a:rPr lang="en-GB" sz="1600" b="0" dirty="0">
                <a:solidFill>
                  <a:srgbClr val="AF00DB"/>
                </a:solidFill>
                <a:effectLst/>
                <a:latin typeface="Menlo" panose="020B0609030804020204" pitchFamily="49" charset="0"/>
              </a:rPr>
              <a:t>for</a:t>
            </a: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raw_word</a:t>
            </a:r>
            <a:r>
              <a:rPr lang="en-GB" sz="1600" b="0" dirty="0">
                <a:solidFill>
                  <a:srgbClr val="000000"/>
                </a:solidFill>
                <a:effectLst/>
                <a:latin typeface="Menlo" panose="020B0609030804020204" pitchFamily="49" charset="0"/>
              </a:rPr>
              <a:t> </a:t>
            </a:r>
            <a:r>
              <a:rPr lang="en-GB" sz="1600" b="0" dirty="0">
                <a:solidFill>
                  <a:srgbClr val="AF00DB"/>
                </a:solidFill>
                <a:effectLst/>
                <a:latin typeface="Menlo" panose="020B0609030804020204" pitchFamily="49" charset="0"/>
              </a:rPr>
              <a:t>in</a:t>
            </a: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word_seq</a:t>
            </a:r>
            <a:r>
              <a:rPr lang="en-GB" sz="1600" b="0" dirty="0">
                <a:solidFill>
                  <a:srgbClr val="000000"/>
                </a:solidFill>
                <a:effectLst/>
                <a:latin typeface="Menlo" panose="020B0609030804020204" pitchFamily="49" charset="0"/>
              </a:rPr>
              <a:t> :</a:t>
            </a:r>
          </a:p>
          <a:p>
            <a:pPr marL="460356" lvl="2" indent="0">
              <a:buNone/>
            </a:pPr>
            <a:r>
              <a:rPr lang="en-GB" sz="1600" b="0" dirty="0">
                <a:solidFill>
                  <a:srgbClr val="000000"/>
                </a:solidFill>
                <a:effectLst/>
                <a:latin typeface="Menlo" panose="020B0609030804020204" pitchFamily="49" charset="0"/>
              </a:rPr>
              <a:t>word = </a:t>
            </a:r>
            <a:r>
              <a:rPr lang="en-GB" sz="1600" b="0" dirty="0" err="1">
                <a:solidFill>
                  <a:srgbClr val="000000"/>
                </a:solidFill>
                <a:effectLst/>
                <a:latin typeface="Menlo" panose="020B0609030804020204" pitchFamily="49" charset="0"/>
              </a:rPr>
              <a:t>raw_word.lower</a:t>
            </a:r>
            <a:r>
              <a:rPr lang="en-GB" sz="1600" b="0" dirty="0">
                <a:solidFill>
                  <a:srgbClr val="000000"/>
                </a:solidFill>
                <a:effectLst/>
                <a:latin typeface="Menlo" panose="020B0609030804020204" pitchFamily="49" charset="0"/>
              </a:rPr>
              <a:t>()</a:t>
            </a:r>
          </a:p>
          <a:p>
            <a:pPr marL="460356" lvl="2" indent="0">
              <a:buNone/>
            </a:pPr>
            <a:r>
              <a:rPr lang="en-GB" sz="1600" b="0" dirty="0">
                <a:solidFill>
                  <a:srgbClr val="AF00DB"/>
                </a:solidFill>
                <a:effectLst/>
                <a:latin typeface="Menlo" panose="020B0609030804020204" pitchFamily="49" charset="0"/>
              </a:rPr>
              <a:t>if</a:t>
            </a:r>
            <a:r>
              <a:rPr lang="en-GB" sz="1600" b="0" dirty="0">
                <a:solidFill>
                  <a:srgbClr val="000000"/>
                </a:solidFill>
                <a:effectLst/>
                <a:latin typeface="Menlo" panose="020B0609030804020204" pitchFamily="49" charset="0"/>
              </a:rPr>
              <a:t> word </a:t>
            </a:r>
            <a:r>
              <a:rPr lang="en-GB" sz="1600" b="0" dirty="0">
                <a:solidFill>
                  <a:srgbClr val="0000FF"/>
                </a:solidFill>
                <a:effectLst/>
                <a:latin typeface="Menlo" panose="020B0609030804020204" pitchFamily="49" charset="0"/>
              </a:rPr>
              <a:t>in</a:t>
            </a:r>
            <a:r>
              <a:rPr lang="en-GB" sz="1600" b="0" dirty="0">
                <a:solidFill>
                  <a:srgbClr val="000000"/>
                </a:solidFill>
                <a:effectLst/>
                <a:latin typeface="Menlo" panose="020B0609030804020204" pitchFamily="49" charset="0"/>
              </a:rPr>
              <a:t> vector : vector[word] = vector[word]+</a:t>
            </a:r>
            <a:r>
              <a:rPr lang="en-GB" sz="1600" b="0" dirty="0">
                <a:solidFill>
                  <a:srgbClr val="098658"/>
                </a:solidFill>
                <a:effectLst/>
                <a:latin typeface="Menlo" panose="020B0609030804020204" pitchFamily="49" charset="0"/>
              </a:rPr>
              <a:t>1</a:t>
            </a:r>
            <a:endParaRPr lang="en-GB" sz="1600" b="0" dirty="0">
              <a:solidFill>
                <a:srgbClr val="000000"/>
              </a:solidFill>
              <a:effectLst/>
              <a:latin typeface="Menlo" panose="020B0609030804020204" pitchFamily="49" charset="0"/>
            </a:endParaRPr>
          </a:p>
          <a:p>
            <a:pPr marL="460356" lvl="2" indent="0">
              <a:buNone/>
            </a:pPr>
            <a:r>
              <a:rPr lang="en-GB" sz="1600" b="0" dirty="0">
                <a:solidFill>
                  <a:srgbClr val="AF00DB"/>
                </a:solidFill>
                <a:effectLst/>
                <a:latin typeface="Menlo" panose="020B0609030804020204" pitchFamily="49" charset="0"/>
              </a:rPr>
              <a:t>else</a:t>
            </a:r>
            <a:r>
              <a:rPr lang="en-GB" sz="1600" b="0" dirty="0">
                <a:solidFill>
                  <a:srgbClr val="000000"/>
                </a:solidFill>
                <a:effectLst/>
                <a:latin typeface="Menlo" panose="020B0609030804020204" pitchFamily="49" charset="0"/>
              </a:rPr>
              <a:t>: vector[word] = </a:t>
            </a:r>
            <a:r>
              <a:rPr lang="en-GB" sz="1600" b="0" dirty="0">
                <a:solidFill>
                  <a:srgbClr val="098658"/>
                </a:solidFill>
                <a:effectLst/>
                <a:latin typeface="Menlo" panose="020B0609030804020204" pitchFamily="49" charset="0"/>
              </a:rPr>
              <a:t>1</a:t>
            </a:r>
          </a:p>
          <a:p>
            <a:pPr marL="460356" lvl="2" indent="0">
              <a:buNone/>
            </a:pPr>
            <a:endParaRPr lang="en-GB" sz="1600" b="0" dirty="0">
              <a:solidFill>
                <a:srgbClr val="000000"/>
              </a:solidFill>
              <a:effectLst/>
              <a:latin typeface="Menlo" panose="020B0609030804020204" pitchFamily="49" charset="0"/>
            </a:endParaRPr>
          </a:p>
          <a:p>
            <a:pPr marL="232824" lvl="1" indent="0">
              <a:buNone/>
            </a:pPr>
            <a:r>
              <a:rPr lang="en-GB" sz="1600" b="0" dirty="0">
                <a:solidFill>
                  <a:srgbClr val="AF00DB"/>
                </a:solidFill>
                <a:effectLst/>
                <a:latin typeface="Menlo" panose="020B0609030804020204" pitchFamily="49" charset="0"/>
              </a:rPr>
              <a:t>return</a:t>
            </a:r>
            <a:r>
              <a:rPr lang="en-GB" sz="1600" b="0" dirty="0">
                <a:solidFill>
                  <a:srgbClr val="000000"/>
                </a:solidFill>
                <a:effectLst/>
                <a:latin typeface="Menlo" panose="020B0609030804020204" pitchFamily="49" charset="0"/>
              </a:rPr>
              <a:t> vector</a:t>
            </a:r>
          </a:p>
          <a:p>
            <a:pPr marL="0" indent="0">
              <a:buNone/>
            </a:pPr>
            <a:endParaRPr lang="en-US" dirty="0">
              <a:latin typeface="CMU Typewriter Text" panose="02000609000000000000" pitchFamily="49" charset="0"/>
              <a:ea typeface="CMU Typewriter Text" panose="02000609000000000000" pitchFamily="49" charset="0"/>
              <a:cs typeface="CMU Typewriter Text" panose="02000609000000000000" pitchFamily="49" charset="0"/>
            </a:endParaRPr>
          </a:p>
        </p:txBody>
      </p:sp>
      <p:sp>
        <p:nvSpPr>
          <p:cNvPr id="6" name="Slide Number Placeholder 5">
            <a:extLst>
              <a:ext uri="{FF2B5EF4-FFF2-40B4-BE49-F238E27FC236}">
                <a16:creationId xmlns:a16="http://schemas.microsoft.com/office/drawing/2014/main" id="{EBA4B4BB-9D58-4E4E-A645-6006843BE633}"/>
              </a:ext>
            </a:extLst>
          </p:cNvPr>
          <p:cNvSpPr>
            <a:spLocks noGrp="1"/>
          </p:cNvSpPr>
          <p:nvPr>
            <p:ph type="sldNum" sz="quarter" idx="12"/>
          </p:nvPr>
        </p:nvSpPr>
        <p:spPr/>
        <p:txBody>
          <a:bodyPr/>
          <a:lstStyle/>
          <a:p>
            <a:fld id="{9C0365CE-E03E-D242-B5F2-831295D49D98}" type="slidenum">
              <a:rPr lang="fr-FR" smtClean="0"/>
              <a:pPr/>
              <a:t>18</a:t>
            </a:fld>
            <a:endParaRPr lang="fr-FR" sz="1500">
              <a:solidFill>
                <a:schemeClr val="tx1"/>
              </a:solidFill>
            </a:endParaRPr>
          </a:p>
        </p:txBody>
      </p:sp>
      <p:sp>
        <p:nvSpPr>
          <p:cNvPr id="4" name="Date Placeholder 3">
            <a:extLst>
              <a:ext uri="{FF2B5EF4-FFF2-40B4-BE49-F238E27FC236}">
                <a16:creationId xmlns:a16="http://schemas.microsoft.com/office/drawing/2014/main" id="{2807C904-5D5F-F44C-B4FB-CE1ED0612607}"/>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6DF17F1E-DFF3-DE4B-A67E-891F8467A891}"/>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2561617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Cosine similarity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7938" lvl="1" indent="0">
                  <a:buNone/>
                </a:pPr>
                <a:r>
                  <a:rPr lang="en-US" dirty="0"/>
                  <a:t>Texts 1 and 2 represented by vectors </a:t>
                </a:r>
                <a14:m>
                  <m:oMath xmlns:m="http://schemas.openxmlformats.org/officeDocument/2006/math">
                    <m:sSub>
                      <m:sSubPr>
                        <m:ctrlPr>
                          <a:rPr lang="fr-CH" b="0" i="1" smtClean="0">
                            <a:latin typeface="Cambria Math" panose="02040503050406030204" pitchFamily="18" charset="0"/>
                          </a:rPr>
                        </m:ctrlPr>
                      </m:sSubPr>
                      <m:e>
                        <m:r>
                          <a:rPr lang="fr-CH" b="0" i="1" smtClean="0">
                            <a:latin typeface="Cambria Math" panose="02040503050406030204" pitchFamily="18" charset="0"/>
                          </a:rPr>
                          <m:t>𝑣</m:t>
                        </m:r>
                      </m:e>
                      <m:sub>
                        <m:r>
                          <a:rPr lang="fr-CH" b="0" i="1" smtClean="0">
                            <a:latin typeface="Cambria Math" panose="02040503050406030204" pitchFamily="18" charset="0"/>
                          </a:rPr>
                          <m:t>1</m:t>
                        </m:r>
                      </m:sub>
                    </m:sSub>
                  </m:oMath>
                </a14:m>
                <a:r>
                  <a:rPr lang="en-US" dirty="0"/>
                  <a:t> and </a:t>
                </a:r>
                <a14:m>
                  <m:oMath xmlns:m="http://schemas.openxmlformats.org/officeDocument/2006/math">
                    <m:sSub>
                      <m:sSubPr>
                        <m:ctrlPr>
                          <a:rPr lang="fr-CH" b="0" i="1" smtClean="0">
                            <a:latin typeface="Cambria Math" panose="02040503050406030204" pitchFamily="18" charset="0"/>
                          </a:rPr>
                        </m:ctrlPr>
                      </m:sSubPr>
                      <m:e>
                        <m:r>
                          <a:rPr lang="fr-CH" b="0" i="1" smtClean="0">
                            <a:latin typeface="Cambria Math" panose="02040503050406030204" pitchFamily="18" charset="0"/>
                          </a:rPr>
                          <m:t>𝑣</m:t>
                        </m:r>
                      </m:e>
                      <m:sub>
                        <m:r>
                          <a:rPr lang="fr-CH" b="0" i="1" smtClean="0">
                            <a:latin typeface="Cambria Math" panose="02040503050406030204" pitchFamily="18" charset="0"/>
                          </a:rPr>
                          <m:t>2</m:t>
                        </m:r>
                      </m:sub>
                    </m:sSub>
                  </m:oMath>
                </a14:m>
                <a:r>
                  <a:rPr lang="en-US" dirty="0"/>
                  <a:t> </a:t>
                </a:r>
              </a:p>
              <a:p>
                <a:pPr lvl="1"/>
                <a:endParaRPr lang="en-US" dirty="0"/>
              </a:p>
              <a:p>
                <a:pPr marL="79375" indent="0" algn="ctr">
                  <a:buNone/>
                </a:pPr>
                <a14:m>
                  <m:oMathPara xmlns:m="http://schemas.openxmlformats.org/officeDocument/2006/math">
                    <m:oMathParaPr>
                      <m:jc m:val="centerGroup"/>
                    </m:oMathParaPr>
                    <m:oMath xmlns:m="http://schemas.openxmlformats.org/officeDocument/2006/math">
                      <m:r>
                        <m:rPr>
                          <m:sty m:val="p"/>
                        </m:rPr>
                        <a:rPr lang="fr-CH" b="0" i="0" smtClean="0">
                          <a:latin typeface="Cambria Math" panose="02040503050406030204" pitchFamily="18" charset="0"/>
                        </a:rPr>
                        <m:t>sim</m:t>
                      </m:r>
                      <m:r>
                        <a:rPr lang="fr-CH" b="0" i="1" smtClean="0">
                          <a:latin typeface="Cambria Math" panose="02040503050406030204" pitchFamily="18" charset="0"/>
                        </a:rPr>
                        <m:t>(</m:t>
                      </m:r>
                      <m:sSub>
                        <m:sSubPr>
                          <m:ctrlPr>
                            <a:rPr lang="fr-CH" b="0" i="1" smtClean="0">
                              <a:latin typeface="Cambria Math" panose="02040503050406030204" pitchFamily="18" charset="0"/>
                            </a:rPr>
                          </m:ctrlPr>
                        </m:sSubPr>
                        <m:e>
                          <m:r>
                            <a:rPr lang="fr-CH" b="0" i="1" smtClean="0">
                              <a:latin typeface="Cambria Math" panose="02040503050406030204" pitchFamily="18" charset="0"/>
                            </a:rPr>
                            <m:t>𝑣</m:t>
                          </m:r>
                        </m:e>
                        <m:sub>
                          <m:r>
                            <a:rPr lang="fr-CH" b="0" i="1" smtClean="0">
                              <a:latin typeface="Cambria Math" panose="02040503050406030204" pitchFamily="18" charset="0"/>
                            </a:rPr>
                            <m:t>1</m:t>
                          </m:r>
                        </m:sub>
                      </m:sSub>
                      <m:r>
                        <a:rPr lang="fr-CH" b="0" i="1" smtClean="0">
                          <a:latin typeface="Cambria Math" panose="02040503050406030204" pitchFamily="18" charset="0"/>
                        </a:rPr>
                        <m:t>,</m:t>
                      </m:r>
                      <m:sSub>
                        <m:sSubPr>
                          <m:ctrlPr>
                            <a:rPr lang="fr-CH" b="0" i="1" smtClean="0">
                              <a:latin typeface="Cambria Math" panose="02040503050406030204" pitchFamily="18" charset="0"/>
                            </a:rPr>
                          </m:ctrlPr>
                        </m:sSubPr>
                        <m:e>
                          <m:r>
                            <a:rPr lang="fr-CH" b="0" i="1" smtClean="0">
                              <a:latin typeface="Cambria Math" panose="02040503050406030204" pitchFamily="18" charset="0"/>
                            </a:rPr>
                            <m:t>𝑣</m:t>
                          </m:r>
                        </m:e>
                        <m:sub>
                          <m:r>
                            <a:rPr lang="fr-CH" b="0" i="1" smtClean="0">
                              <a:latin typeface="Cambria Math" panose="02040503050406030204" pitchFamily="18" charset="0"/>
                            </a:rPr>
                            <m:t>2</m:t>
                          </m:r>
                        </m:sub>
                      </m:sSub>
                      <m:r>
                        <a:rPr lang="fr-CH" b="0" i="1" smtClean="0">
                          <a:latin typeface="Cambria Math" panose="02040503050406030204" pitchFamily="18" charset="0"/>
                        </a:rPr>
                        <m:t>)=</m:t>
                      </m:r>
                      <m:f>
                        <m:fPr>
                          <m:ctrlPr>
                            <a:rPr lang="fr-CH" b="0" i="1" smtClean="0">
                              <a:latin typeface="Cambria Math" panose="02040503050406030204" pitchFamily="18" charset="0"/>
                            </a:rPr>
                          </m:ctrlPr>
                        </m:fPr>
                        <m:num>
                          <m:sSub>
                            <m:sSubPr>
                              <m:ctrlPr>
                                <a:rPr lang="fr-CH" i="1">
                                  <a:latin typeface="Cambria Math" panose="02040503050406030204" pitchFamily="18" charset="0"/>
                                </a:rPr>
                              </m:ctrlPr>
                            </m:sSubPr>
                            <m:e>
                              <m:r>
                                <a:rPr lang="fr-CH" i="1">
                                  <a:latin typeface="Cambria Math" panose="02040503050406030204" pitchFamily="18" charset="0"/>
                                </a:rPr>
                                <m:t>𝑣</m:t>
                              </m:r>
                            </m:e>
                            <m:sub>
                              <m:r>
                                <a:rPr lang="fr-CH" i="1">
                                  <a:latin typeface="Cambria Math" panose="02040503050406030204" pitchFamily="18" charset="0"/>
                                </a:rPr>
                                <m:t>1</m:t>
                              </m:r>
                            </m:sub>
                          </m:sSub>
                          <m:r>
                            <a:rPr lang="fr-CH" i="1">
                              <a:latin typeface="Cambria Math" panose="02040503050406030204" pitchFamily="18" charset="0"/>
                              <a:ea typeface="Cambria Math" panose="02040503050406030204" pitchFamily="18" charset="0"/>
                            </a:rPr>
                            <m:t>∙</m:t>
                          </m:r>
                          <m:sSub>
                            <m:sSubPr>
                              <m:ctrlPr>
                                <a:rPr lang="fr-CH" i="1">
                                  <a:latin typeface="Cambria Math" panose="02040503050406030204" pitchFamily="18" charset="0"/>
                                </a:rPr>
                              </m:ctrlPr>
                            </m:sSubPr>
                            <m:e>
                              <m:r>
                                <a:rPr lang="fr-CH" i="1">
                                  <a:latin typeface="Cambria Math" panose="02040503050406030204" pitchFamily="18" charset="0"/>
                                </a:rPr>
                                <m:t>𝑣</m:t>
                              </m:r>
                            </m:e>
                            <m:sub>
                              <m:r>
                                <a:rPr lang="fr-CH" i="1">
                                  <a:latin typeface="Cambria Math" panose="02040503050406030204" pitchFamily="18" charset="0"/>
                                </a:rPr>
                                <m:t>2</m:t>
                              </m:r>
                            </m:sub>
                          </m:sSub>
                        </m:num>
                        <m:den>
                          <m:rad>
                            <m:radPr>
                              <m:degHide m:val="on"/>
                              <m:ctrlPr>
                                <a:rPr lang="fr-CH" i="1">
                                  <a:latin typeface="Cambria Math" panose="02040503050406030204" pitchFamily="18" charset="0"/>
                                </a:rPr>
                              </m:ctrlPr>
                            </m:radPr>
                            <m:deg/>
                            <m:e>
                              <m:sSub>
                                <m:sSubPr>
                                  <m:ctrlPr>
                                    <a:rPr lang="fr-CH" i="1">
                                      <a:latin typeface="Cambria Math" panose="02040503050406030204" pitchFamily="18" charset="0"/>
                                    </a:rPr>
                                  </m:ctrlPr>
                                </m:sSubPr>
                                <m:e>
                                  <m:r>
                                    <a:rPr lang="fr-CH" b="0" i="1" smtClean="0">
                                      <a:latin typeface="Cambria Math" panose="02040503050406030204" pitchFamily="18" charset="0"/>
                                    </a:rPr>
                                    <m:t>(</m:t>
                                  </m:r>
                                  <m:r>
                                    <a:rPr lang="fr-CH" i="1">
                                      <a:latin typeface="Cambria Math" panose="02040503050406030204" pitchFamily="18" charset="0"/>
                                    </a:rPr>
                                    <m:t>𝑣</m:t>
                                  </m:r>
                                </m:e>
                                <m:sub>
                                  <m:r>
                                    <a:rPr lang="fr-CH" b="0" i="1" smtClean="0">
                                      <a:latin typeface="Cambria Math" panose="02040503050406030204" pitchFamily="18" charset="0"/>
                                    </a:rPr>
                                    <m:t>1</m:t>
                                  </m:r>
                                </m:sub>
                              </m:sSub>
                              <m:r>
                                <a:rPr lang="fr-CH" i="1">
                                  <a:latin typeface="Cambria Math" panose="02040503050406030204" pitchFamily="18" charset="0"/>
                                  <a:ea typeface="Cambria Math" panose="02040503050406030204" pitchFamily="18" charset="0"/>
                                </a:rPr>
                                <m:t>∙</m:t>
                              </m:r>
                              <m:sSub>
                                <m:sSubPr>
                                  <m:ctrlPr>
                                    <a:rPr lang="fr-CH" i="1">
                                      <a:latin typeface="Cambria Math" panose="02040503050406030204" pitchFamily="18" charset="0"/>
                                    </a:rPr>
                                  </m:ctrlPr>
                                </m:sSubPr>
                                <m:e>
                                  <m:r>
                                    <a:rPr lang="fr-CH" i="1">
                                      <a:latin typeface="Cambria Math" panose="02040503050406030204" pitchFamily="18" charset="0"/>
                                    </a:rPr>
                                    <m:t>𝑣</m:t>
                                  </m:r>
                                </m:e>
                                <m:sub>
                                  <m:r>
                                    <a:rPr lang="fr-CH" b="0" i="1" smtClean="0">
                                      <a:latin typeface="Cambria Math" panose="02040503050406030204" pitchFamily="18" charset="0"/>
                                    </a:rPr>
                                    <m:t>1</m:t>
                                  </m:r>
                                </m:sub>
                              </m:sSub>
                              <m:r>
                                <a:rPr lang="fr-CH" b="0" i="1" smtClean="0">
                                  <a:latin typeface="Cambria Math" panose="02040503050406030204" pitchFamily="18" charset="0"/>
                                </a:rPr>
                                <m:t>)</m:t>
                              </m:r>
                              <m:sSub>
                                <m:sSubPr>
                                  <m:ctrlPr>
                                    <a:rPr lang="fr-CH" i="1">
                                      <a:latin typeface="Cambria Math" panose="02040503050406030204" pitchFamily="18" charset="0"/>
                                    </a:rPr>
                                  </m:ctrlPr>
                                </m:sSubPr>
                                <m:e>
                                  <m:r>
                                    <a:rPr lang="fr-CH" i="1">
                                      <a:latin typeface="Cambria Math" panose="02040503050406030204" pitchFamily="18" charset="0"/>
                                    </a:rPr>
                                    <m:t>(</m:t>
                                  </m:r>
                                  <m:r>
                                    <a:rPr lang="fr-CH" i="1">
                                      <a:latin typeface="Cambria Math" panose="02040503050406030204" pitchFamily="18" charset="0"/>
                                    </a:rPr>
                                    <m:t>𝑣</m:t>
                                  </m:r>
                                </m:e>
                                <m:sub>
                                  <m:r>
                                    <a:rPr lang="fr-CH" b="0" i="1" smtClean="0">
                                      <a:latin typeface="Cambria Math" panose="02040503050406030204" pitchFamily="18" charset="0"/>
                                    </a:rPr>
                                    <m:t>2</m:t>
                                  </m:r>
                                </m:sub>
                              </m:sSub>
                              <m:r>
                                <a:rPr lang="fr-CH" i="1">
                                  <a:latin typeface="Cambria Math" panose="02040503050406030204" pitchFamily="18" charset="0"/>
                                  <a:ea typeface="Cambria Math" panose="02040503050406030204" pitchFamily="18" charset="0"/>
                                </a:rPr>
                                <m:t>∙</m:t>
                              </m:r>
                              <m:sSub>
                                <m:sSubPr>
                                  <m:ctrlPr>
                                    <a:rPr lang="fr-CH" i="1">
                                      <a:latin typeface="Cambria Math" panose="02040503050406030204" pitchFamily="18" charset="0"/>
                                    </a:rPr>
                                  </m:ctrlPr>
                                </m:sSubPr>
                                <m:e>
                                  <m:r>
                                    <a:rPr lang="fr-CH" i="1">
                                      <a:latin typeface="Cambria Math" panose="02040503050406030204" pitchFamily="18" charset="0"/>
                                    </a:rPr>
                                    <m:t>𝑣</m:t>
                                  </m:r>
                                </m:e>
                                <m:sub>
                                  <m:r>
                                    <a:rPr lang="fr-CH" b="0" i="1" smtClean="0">
                                      <a:latin typeface="Cambria Math" panose="02040503050406030204" pitchFamily="18" charset="0"/>
                                    </a:rPr>
                                    <m:t>2</m:t>
                                  </m:r>
                                </m:sub>
                              </m:sSub>
                              <m:r>
                                <a:rPr lang="fr-CH" b="0" i="1" smtClean="0">
                                  <a:latin typeface="Cambria Math" panose="02040503050406030204" pitchFamily="18" charset="0"/>
                                </a:rPr>
                                <m:t>)</m:t>
                              </m:r>
                            </m:e>
                          </m:rad>
                        </m:den>
                      </m:f>
                    </m:oMath>
                  </m:oMathPara>
                </a14:m>
                <a:endParaRPr lang="en-US" dirty="0"/>
              </a:p>
              <a:p>
                <a:pPr marL="79375" indent="0">
                  <a:buNone/>
                </a:pPr>
                <a:r>
                  <a:rPr lang="en-US" dirty="0"/>
                  <a:t>where</a:t>
                </a:r>
              </a:p>
              <a:p>
                <a:pPr marL="631825" lvl="2" indent="0">
                  <a:buNone/>
                  <a:tabLst>
                    <a:tab pos="1435100" algn="l"/>
                  </a:tabLst>
                </a:pPr>
                <a14:m>
                  <m:oMathPara xmlns:m="http://schemas.openxmlformats.org/officeDocument/2006/math">
                    <m:oMathParaPr>
                      <m:jc m:val="centerGroup"/>
                    </m:oMathParaPr>
                    <m:oMath xmlns:m="http://schemas.openxmlformats.org/officeDocument/2006/math">
                      <m:sSub>
                        <m:sSubPr>
                          <m:ctrlPr>
                            <a:rPr lang="fr-CH" b="0" i="1" smtClean="0">
                              <a:latin typeface="Cambria Math" panose="02040503050406030204" pitchFamily="18" charset="0"/>
                            </a:rPr>
                          </m:ctrlPr>
                        </m:sSubPr>
                        <m:e>
                          <m:r>
                            <a:rPr lang="fr-CH" b="0" i="1" smtClean="0">
                              <a:latin typeface="Cambria Math" panose="02040503050406030204" pitchFamily="18" charset="0"/>
                            </a:rPr>
                            <m:t>𝑣</m:t>
                          </m:r>
                        </m:e>
                        <m:sub>
                          <m:r>
                            <a:rPr lang="fr-CH" b="0" i="1" smtClean="0">
                              <a:latin typeface="Cambria Math" panose="02040503050406030204" pitchFamily="18" charset="0"/>
                            </a:rPr>
                            <m:t>1</m:t>
                          </m:r>
                        </m:sub>
                      </m:sSub>
                      <m:r>
                        <a:rPr lang="fr-CH" b="0" i="1" smtClean="0">
                          <a:latin typeface="Cambria Math" panose="02040503050406030204" pitchFamily="18" charset="0"/>
                          <a:ea typeface="Cambria Math" panose="02040503050406030204" pitchFamily="18" charset="0"/>
                        </a:rPr>
                        <m:t>∙</m:t>
                      </m:r>
                      <m:sSub>
                        <m:sSubPr>
                          <m:ctrlPr>
                            <a:rPr lang="fr-CH" i="1">
                              <a:latin typeface="Cambria Math" panose="02040503050406030204" pitchFamily="18" charset="0"/>
                            </a:rPr>
                          </m:ctrlPr>
                        </m:sSubPr>
                        <m:e>
                          <m:r>
                            <a:rPr lang="fr-CH" i="1">
                              <a:latin typeface="Cambria Math" panose="02040503050406030204" pitchFamily="18" charset="0"/>
                            </a:rPr>
                            <m:t>𝑣</m:t>
                          </m:r>
                        </m:e>
                        <m:sub>
                          <m:r>
                            <a:rPr lang="fr-CH" b="0" i="1" smtClean="0">
                              <a:latin typeface="Cambria Math" panose="02040503050406030204" pitchFamily="18" charset="0"/>
                            </a:rPr>
                            <m:t>2</m:t>
                          </m:r>
                        </m:sub>
                      </m:sSub>
                      <m:r>
                        <a:rPr lang="fr-CH" b="0" i="1" smtClean="0">
                          <a:latin typeface="Cambria Math" panose="02040503050406030204" pitchFamily="18" charset="0"/>
                        </a:rPr>
                        <m:t>= </m:t>
                      </m:r>
                      <m:sSub>
                        <m:sSubPr>
                          <m:ctrlPr>
                            <a:rPr lang="fr-CH" i="1">
                              <a:latin typeface="Cambria Math" panose="02040503050406030204" pitchFamily="18" charset="0"/>
                            </a:rPr>
                          </m:ctrlPr>
                        </m:sSubPr>
                        <m:e>
                          <m:r>
                            <a:rPr lang="fr-CH" i="1">
                              <a:latin typeface="Cambria Math" panose="02040503050406030204" pitchFamily="18" charset="0"/>
                            </a:rPr>
                            <m:t>𝑣</m:t>
                          </m:r>
                        </m:e>
                        <m:sub>
                          <m:r>
                            <a:rPr lang="fr-CH" i="1">
                              <a:latin typeface="Cambria Math" panose="02040503050406030204" pitchFamily="18" charset="0"/>
                            </a:rPr>
                            <m:t>1</m:t>
                          </m:r>
                        </m:sub>
                      </m:sSub>
                      <m:d>
                        <m:dPr>
                          <m:begChr m:val="["/>
                          <m:endChr m:val="]"/>
                          <m:ctrlPr>
                            <a:rPr lang="fr-CH" i="1">
                              <a:latin typeface="Cambria Math" panose="02040503050406030204" pitchFamily="18" charset="0"/>
                            </a:rPr>
                          </m:ctrlPr>
                        </m:dPr>
                        <m:e>
                          <m:sSub>
                            <m:sSubPr>
                              <m:ctrlPr>
                                <a:rPr lang="fr-CH" b="0" i="1" smtClean="0">
                                  <a:latin typeface="Cambria Math" panose="02040503050406030204" pitchFamily="18" charset="0"/>
                                </a:rPr>
                              </m:ctrlPr>
                            </m:sSubPr>
                            <m:e>
                              <m:r>
                                <a:rPr lang="fr-CH" i="1">
                                  <a:latin typeface="Cambria Math" panose="02040503050406030204" pitchFamily="18" charset="0"/>
                                </a:rPr>
                                <m:t>𝑤</m:t>
                              </m:r>
                            </m:e>
                            <m:sub>
                              <m:r>
                                <a:rPr lang="fr-CH" b="0" i="1" smtClean="0">
                                  <a:latin typeface="Cambria Math" panose="02040503050406030204" pitchFamily="18" charset="0"/>
                                </a:rPr>
                                <m:t>1</m:t>
                              </m:r>
                            </m:sub>
                          </m:sSub>
                        </m:e>
                      </m:d>
                      <m:r>
                        <a:rPr lang="fr-CH" i="1">
                          <a:latin typeface="Cambria Math" panose="02040503050406030204" pitchFamily="18" charset="0"/>
                        </a:rPr>
                        <m:t>×</m:t>
                      </m:r>
                      <m:sSub>
                        <m:sSubPr>
                          <m:ctrlPr>
                            <a:rPr lang="fr-CH" i="1">
                              <a:latin typeface="Cambria Math" panose="02040503050406030204" pitchFamily="18" charset="0"/>
                            </a:rPr>
                          </m:ctrlPr>
                        </m:sSubPr>
                        <m:e>
                          <m:r>
                            <a:rPr lang="fr-CH" i="1">
                              <a:latin typeface="Cambria Math" panose="02040503050406030204" pitchFamily="18" charset="0"/>
                            </a:rPr>
                            <m:t> </m:t>
                          </m:r>
                          <m:r>
                            <a:rPr lang="fr-CH" i="1">
                              <a:latin typeface="Cambria Math" panose="02040503050406030204" pitchFamily="18" charset="0"/>
                            </a:rPr>
                            <m:t>𝑣</m:t>
                          </m:r>
                        </m:e>
                        <m:sub>
                          <m:r>
                            <a:rPr lang="fr-CH" i="1">
                              <a:latin typeface="Cambria Math" panose="02040503050406030204" pitchFamily="18" charset="0"/>
                            </a:rPr>
                            <m:t>2</m:t>
                          </m:r>
                        </m:sub>
                      </m:sSub>
                      <m:d>
                        <m:dPr>
                          <m:begChr m:val="["/>
                          <m:endChr m:val="]"/>
                          <m:ctrlPr>
                            <a:rPr lang="fr-CH" i="1">
                              <a:latin typeface="Cambria Math" panose="02040503050406030204" pitchFamily="18" charset="0"/>
                            </a:rPr>
                          </m:ctrlPr>
                        </m:dPr>
                        <m:e>
                          <m:sSub>
                            <m:sSubPr>
                              <m:ctrlPr>
                                <a:rPr lang="fr-CH" b="0" i="1" smtClean="0">
                                  <a:latin typeface="Cambria Math" panose="02040503050406030204" pitchFamily="18" charset="0"/>
                                </a:rPr>
                              </m:ctrlPr>
                            </m:sSubPr>
                            <m:e>
                              <m:r>
                                <a:rPr lang="fr-CH" i="1">
                                  <a:latin typeface="Cambria Math" panose="02040503050406030204" pitchFamily="18" charset="0"/>
                                </a:rPr>
                                <m:t>𝑤</m:t>
                              </m:r>
                            </m:e>
                            <m:sub>
                              <m:r>
                                <a:rPr lang="fr-CH" b="0" i="1" smtClean="0">
                                  <a:latin typeface="Cambria Math" panose="02040503050406030204" pitchFamily="18" charset="0"/>
                                </a:rPr>
                                <m:t>1</m:t>
                              </m:r>
                            </m:sub>
                          </m:sSub>
                        </m:e>
                      </m:d>
                      <m:r>
                        <a:rPr lang="fr-CH" b="0" i="1" smtClean="0">
                          <a:latin typeface="Cambria Math" panose="02040503050406030204" pitchFamily="18" charset="0"/>
                        </a:rPr>
                        <m:t>+…+</m:t>
                      </m:r>
                      <m:sSub>
                        <m:sSubPr>
                          <m:ctrlPr>
                            <a:rPr lang="fr-CH" i="1">
                              <a:latin typeface="Cambria Math" panose="02040503050406030204" pitchFamily="18" charset="0"/>
                            </a:rPr>
                          </m:ctrlPr>
                        </m:sSubPr>
                        <m:e>
                          <m:r>
                            <a:rPr lang="fr-CH" i="1">
                              <a:latin typeface="Cambria Math" panose="02040503050406030204" pitchFamily="18" charset="0"/>
                            </a:rPr>
                            <m:t>𝑣</m:t>
                          </m:r>
                        </m:e>
                        <m:sub>
                          <m:r>
                            <a:rPr lang="fr-CH" i="1">
                              <a:latin typeface="Cambria Math" panose="02040503050406030204" pitchFamily="18" charset="0"/>
                            </a:rPr>
                            <m:t>1</m:t>
                          </m:r>
                        </m:sub>
                      </m:sSub>
                      <m:d>
                        <m:dPr>
                          <m:begChr m:val="["/>
                          <m:endChr m:val="]"/>
                          <m:ctrlPr>
                            <a:rPr lang="fr-CH" i="1">
                              <a:latin typeface="Cambria Math" panose="02040503050406030204" pitchFamily="18" charset="0"/>
                            </a:rPr>
                          </m:ctrlPr>
                        </m:dPr>
                        <m:e>
                          <m:sSub>
                            <m:sSubPr>
                              <m:ctrlPr>
                                <a:rPr lang="fr-CH" i="1">
                                  <a:latin typeface="Cambria Math" panose="02040503050406030204" pitchFamily="18" charset="0"/>
                                </a:rPr>
                              </m:ctrlPr>
                            </m:sSubPr>
                            <m:e>
                              <m:r>
                                <a:rPr lang="fr-CH" i="1">
                                  <a:latin typeface="Cambria Math" panose="02040503050406030204" pitchFamily="18" charset="0"/>
                                </a:rPr>
                                <m:t>𝑤</m:t>
                              </m:r>
                            </m:e>
                            <m:sub>
                              <m:r>
                                <a:rPr lang="fr-CH" b="0" i="1" smtClean="0">
                                  <a:latin typeface="Cambria Math" panose="02040503050406030204" pitchFamily="18" charset="0"/>
                                </a:rPr>
                                <m:t>𝑛</m:t>
                              </m:r>
                            </m:sub>
                          </m:sSub>
                        </m:e>
                      </m:d>
                      <m:r>
                        <a:rPr lang="fr-CH" i="1">
                          <a:latin typeface="Cambria Math" panose="02040503050406030204" pitchFamily="18" charset="0"/>
                        </a:rPr>
                        <m:t>×</m:t>
                      </m:r>
                      <m:sSub>
                        <m:sSubPr>
                          <m:ctrlPr>
                            <a:rPr lang="fr-CH" i="1">
                              <a:latin typeface="Cambria Math" panose="02040503050406030204" pitchFamily="18" charset="0"/>
                            </a:rPr>
                          </m:ctrlPr>
                        </m:sSubPr>
                        <m:e>
                          <m:r>
                            <a:rPr lang="fr-CH" i="1">
                              <a:latin typeface="Cambria Math" panose="02040503050406030204" pitchFamily="18" charset="0"/>
                            </a:rPr>
                            <m:t> </m:t>
                          </m:r>
                          <m:r>
                            <a:rPr lang="fr-CH" i="1">
                              <a:latin typeface="Cambria Math" panose="02040503050406030204" pitchFamily="18" charset="0"/>
                            </a:rPr>
                            <m:t>𝑣</m:t>
                          </m:r>
                        </m:e>
                        <m:sub>
                          <m:r>
                            <a:rPr lang="fr-CH" i="1">
                              <a:latin typeface="Cambria Math" panose="02040503050406030204" pitchFamily="18" charset="0"/>
                            </a:rPr>
                            <m:t>2</m:t>
                          </m:r>
                        </m:sub>
                      </m:sSub>
                      <m:d>
                        <m:dPr>
                          <m:begChr m:val="["/>
                          <m:endChr m:val="]"/>
                          <m:ctrlPr>
                            <a:rPr lang="fr-CH" i="1">
                              <a:latin typeface="Cambria Math" panose="02040503050406030204" pitchFamily="18" charset="0"/>
                            </a:rPr>
                          </m:ctrlPr>
                        </m:dPr>
                        <m:e>
                          <m:sSub>
                            <m:sSubPr>
                              <m:ctrlPr>
                                <a:rPr lang="fr-CH" i="1">
                                  <a:latin typeface="Cambria Math" panose="02040503050406030204" pitchFamily="18" charset="0"/>
                                </a:rPr>
                              </m:ctrlPr>
                            </m:sSubPr>
                            <m:e>
                              <m:r>
                                <a:rPr lang="fr-CH" i="1">
                                  <a:latin typeface="Cambria Math" panose="02040503050406030204" pitchFamily="18" charset="0"/>
                                </a:rPr>
                                <m:t>𝑤</m:t>
                              </m:r>
                            </m:e>
                            <m:sub>
                              <m:r>
                                <a:rPr lang="fr-CH" b="0" i="1" smtClean="0">
                                  <a:latin typeface="Cambria Math" panose="02040503050406030204" pitchFamily="18" charset="0"/>
                                </a:rPr>
                                <m:t>𝑛</m:t>
                              </m:r>
                            </m:sub>
                          </m:sSub>
                        </m:e>
                      </m:d>
                    </m:oMath>
                  </m:oMathPara>
                </a14:m>
                <a:endParaRPr lang="en-US" dirty="0"/>
              </a:p>
              <a:p>
                <a:pPr marL="631825" lvl="2" indent="0">
                  <a:buNone/>
                  <a:tabLst>
                    <a:tab pos="1435100" algn="l"/>
                  </a:tabLst>
                </a:pPr>
                <a:endParaRPr lang="en-US" dirty="0"/>
              </a:p>
              <a:p>
                <a:pPr marL="631825" lvl="2" indent="0">
                  <a:buNone/>
                  <a:tabLst>
                    <a:tab pos="1435100" algn="l"/>
                  </a:tabLst>
                </a:pPr>
                <a14:m>
                  <m:oMath xmlns:m="http://schemas.openxmlformats.org/officeDocument/2006/math">
                    <m:d>
                      <m:dPr>
                        <m:begChr m:val="{"/>
                        <m:endChr m:val="}"/>
                        <m:ctrlPr>
                          <a:rPr lang="fr-CH" b="0" i="1" smtClean="0">
                            <a:latin typeface="Cambria Math" panose="02040503050406030204" pitchFamily="18" charset="0"/>
                          </a:rPr>
                        </m:ctrlPr>
                      </m:dPr>
                      <m:e>
                        <m:sSub>
                          <m:sSubPr>
                            <m:ctrlPr>
                              <a:rPr lang="fr-CH" b="0" i="1" smtClean="0">
                                <a:latin typeface="Cambria Math" panose="02040503050406030204" pitchFamily="18" charset="0"/>
                              </a:rPr>
                            </m:ctrlPr>
                          </m:sSubPr>
                          <m:e>
                            <m:r>
                              <a:rPr lang="fr-CH" b="0" i="1" smtClean="0">
                                <a:latin typeface="Cambria Math" panose="02040503050406030204" pitchFamily="18" charset="0"/>
                              </a:rPr>
                              <m:t>𝑤</m:t>
                            </m:r>
                          </m:e>
                          <m:sub>
                            <m:r>
                              <a:rPr lang="fr-CH" b="0" i="1" smtClean="0">
                                <a:latin typeface="Cambria Math" panose="02040503050406030204" pitchFamily="18" charset="0"/>
                              </a:rPr>
                              <m:t>1</m:t>
                            </m:r>
                          </m:sub>
                        </m:sSub>
                        <m:r>
                          <a:rPr lang="fr-CH" b="0" i="1" smtClean="0">
                            <a:latin typeface="Cambria Math" panose="02040503050406030204" pitchFamily="18" charset="0"/>
                          </a:rPr>
                          <m:t>,…,</m:t>
                        </m:r>
                        <m:sSub>
                          <m:sSubPr>
                            <m:ctrlPr>
                              <a:rPr lang="fr-CH" b="0" i="1" smtClean="0">
                                <a:latin typeface="Cambria Math" panose="02040503050406030204" pitchFamily="18" charset="0"/>
                              </a:rPr>
                            </m:ctrlPr>
                          </m:sSubPr>
                          <m:e>
                            <m:r>
                              <a:rPr lang="fr-CH" b="0" i="1" smtClean="0">
                                <a:latin typeface="Cambria Math" panose="02040503050406030204" pitchFamily="18" charset="0"/>
                              </a:rPr>
                              <m:t>𝑤</m:t>
                            </m:r>
                          </m:e>
                          <m:sub>
                            <m:r>
                              <a:rPr lang="fr-CH" b="0" i="1" smtClean="0">
                                <a:latin typeface="Cambria Math" panose="02040503050406030204" pitchFamily="18" charset="0"/>
                              </a:rPr>
                              <m:t>𝑛</m:t>
                            </m:r>
                          </m:sub>
                        </m:sSub>
                      </m:e>
                    </m:d>
                    <m:r>
                      <a:rPr lang="fr-CH" b="0" i="1" smtClean="0">
                        <a:latin typeface="Cambria Math" panose="02040503050406030204" pitchFamily="18" charset="0"/>
                      </a:rPr>
                      <m:t>= </m:t>
                    </m:r>
                  </m:oMath>
                </a14:m>
                <a:r>
                  <a:rPr lang="en-US" dirty="0"/>
                  <a:t>keys that appear in both </a:t>
                </a:r>
                <a14:m>
                  <m:oMath xmlns:m="http://schemas.openxmlformats.org/officeDocument/2006/math">
                    <m:sSub>
                      <m:sSubPr>
                        <m:ctrlPr>
                          <a:rPr lang="fr-CH" b="0" i="1" smtClean="0">
                            <a:latin typeface="Cambria Math" panose="02040503050406030204" pitchFamily="18" charset="0"/>
                          </a:rPr>
                        </m:ctrlPr>
                      </m:sSubPr>
                      <m:e>
                        <m:r>
                          <a:rPr lang="fr-CH" b="0" i="1" smtClean="0">
                            <a:latin typeface="Cambria Math" panose="02040503050406030204" pitchFamily="18" charset="0"/>
                          </a:rPr>
                          <m:t>𝑣</m:t>
                        </m:r>
                      </m:e>
                      <m:sub>
                        <m:r>
                          <a:rPr lang="fr-CH" b="0" i="1" smtClean="0">
                            <a:latin typeface="Cambria Math" panose="02040503050406030204" pitchFamily="18" charset="0"/>
                          </a:rPr>
                          <m:t>1</m:t>
                        </m:r>
                      </m:sub>
                    </m:sSub>
                  </m:oMath>
                </a14:m>
                <a:r>
                  <a:rPr lang="en-US" dirty="0"/>
                  <a:t> and </a:t>
                </a:r>
                <a14:m>
                  <m:oMath xmlns:m="http://schemas.openxmlformats.org/officeDocument/2006/math">
                    <m:sSub>
                      <m:sSubPr>
                        <m:ctrlPr>
                          <a:rPr lang="fr-CH" b="0" i="1" smtClean="0">
                            <a:latin typeface="Cambria Math" panose="02040503050406030204" pitchFamily="18" charset="0"/>
                          </a:rPr>
                        </m:ctrlPr>
                      </m:sSubPr>
                      <m:e>
                        <m:r>
                          <a:rPr lang="fr-CH" b="0" i="1" smtClean="0">
                            <a:latin typeface="Cambria Math" panose="02040503050406030204" pitchFamily="18" charset="0"/>
                          </a:rPr>
                          <m:t>𝑣</m:t>
                        </m:r>
                      </m:e>
                      <m:sub>
                        <m:r>
                          <a:rPr lang="fr-CH" b="0" i="1" smtClean="0">
                            <a:latin typeface="Cambria Math" panose="02040503050406030204" pitchFamily="18" charset="0"/>
                          </a:rPr>
                          <m:t>2</m:t>
                        </m:r>
                      </m:sub>
                    </m:sSub>
                  </m:oMath>
                </a14:m>
                <a:endParaRPr lang="en-US" dirty="0"/>
              </a:p>
              <a:p>
                <a:pPr marL="631825" lvl="2" indent="0">
                  <a:buNone/>
                  <a:tabLst>
                    <a:tab pos="1435100" algn="l"/>
                  </a:tabLst>
                </a:pPr>
                <a:endParaRPr lang="en-US" dirty="0"/>
              </a:p>
              <a:p>
                <a:pPr marL="631825" lvl="2" indent="0">
                  <a:buNone/>
                  <a:tabLst>
                    <a:tab pos="1435100" algn="l"/>
                  </a:tabLst>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20"/>
                </a:stretch>
              </a:blipFill>
            </p:spPr>
            <p:txBody>
              <a:bodyPr/>
              <a:lstStyle/>
              <a:p>
                <a:r>
                  <a:rPr lang="en-CH">
                    <a:noFill/>
                  </a:rPr>
                  <a:t> </a:t>
                </a:r>
              </a:p>
            </p:txBody>
          </p:sp>
        </mc:Fallback>
      </mc:AlternateContent>
      <p:sp>
        <p:nvSpPr>
          <p:cNvPr id="6" name="Slide Number Placeholder 5"/>
          <p:cNvSpPr>
            <a:spLocks noGrp="1"/>
          </p:cNvSpPr>
          <p:nvPr>
            <p:ph type="sldNum" sz="quarter" idx="12"/>
          </p:nvPr>
        </p:nvSpPr>
        <p:spPr/>
        <p:txBody>
          <a:bodyPr/>
          <a:lstStyle/>
          <a:p>
            <a:fld id="{9C0365CE-E03E-D242-B5F2-831295D49D98}" type="slidenum">
              <a:rPr lang="fr-FR" smtClean="0"/>
              <a:pPr/>
              <a:t>19</a:t>
            </a:fld>
            <a:endParaRPr lang="fr-FR" sz="1800">
              <a:solidFill>
                <a:schemeClr val="tx1"/>
              </a:solidFill>
            </a:endParaRPr>
          </a:p>
        </p:txBody>
      </p:sp>
      <p:sp>
        <p:nvSpPr>
          <p:cNvPr id="4" name="Date Placeholder 3">
            <a:extLst>
              <a:ext uri="{FF2B5EF4-FFF2-40B4-BE49-F238E27FC236}">
                <a16:creationId xmlns:a16="http://schemas.microsoft.com/office/drawing/2014/main" id="{39F1D20F-A984-7042-8E01-6BB69F87B80A}"/>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E48C27DA-327B-644F-9314-522987667946}"/>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4101730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Sets</a:t>
            </a:r>
          </a:p>
        </p:txBody>
      </p:sp>
      <p:sp>
        <p:nvSpPr>
          <p:cNvPr id="3" name="Content Placeholder 2"/>
          <p:cNvSpPr>
            <a:spLocks noGrp="1"/>
          </p:cNvSpPr>
          <p:nvPr>
            <p:ph idx="1"/>
          </p:nvPr>
        </p:nvSpPr>
        <p:spPr>
          <a:xfrm>
            <a:off x="644525" y="1004836"/>
            <a:ext cx="7576110" cy="3607803"/>
          </a:xfrm>
        </p:spPr>
        <p:txBody>
          <a:bodyPr/>
          <a:lstStyle/>
          <a:p>
            <a:pPr marL="0" indent="0">
              <a:buNone/>
            </a:pPr>
            <a:endParaRPr lang="en-US" dirty="0"/>
          </a:p>
          <a:p>
            <a:pPr marL="0" indent="0">
              <a:buNone/>
            </a:pPr>
            <a:r>
              <a:rPr lang="en-US" dirty="0"/>
              <a:t>A set is a non-indexed collection of objects</a:t>
            </a:r>
          </a:p>
          <a:p>
            <a:pPr marL="0" indent="0">
              <a:buNone/>
            </a:pPr>
            <a:endParaRPr lang="en-US" dirty="0"/>
          </a:p>
          <a:p>
            <a:pPr marL="0" indent="0">
              <a:buNone/>
            </a:pPr>
            <a:r>
              <a:rPr lang="en-US" dirty="0"/>
              <a:t>The elements of a set can be objects of any type</a:t>
            </a:r>
          </a:p>
          <a:p>
            <a:pPr marL="0" indent="0">
              <a:buNone/>
            </a:pPr>
            <a:endParaRPr lang="en-US" dirty="0"/>
          </a:p>
          <a:p>
            <a:pPr marL="0" indent="0">
              <a:buNone/>
            </a:pPr>
            <a:r>
              <a:rPr lang="en-US" dirty="0"/>
              <a:t>Two sets are equal if they contain the same elements</a:t>
            </a:r>
          </a:p>
          <a:p>
            <a:pPr marL="232824" lvl="1" indent="0">
              <a:buNone/>
            </a:pPr>
            <a:r>
              <a:rPr lang="en-US" dirty="0"/>
              <a:t>{4, 7, 1} == {1, 7, 4}</a:t>
            </a:r>
          </a:p>
          <a:p>
            <a:endParaRPr lang="en-US" dirty="0"/>
          </a:p>
        </p:txBody>
      </p:sp>
      <p:sp>
        <p:nvSpPr>
          <p:cNvPr id="6" name="Slide Number Placeholder 5"/>
          <p:cNvSpPr>
            <a:spLocks noGrp="1"/>
          </p:cNvSpPr>
          <p:nvPr>
            <p:ph type="sldNum" sz="quarter" idx="12"/>
          </p:nvPr>
        </p:nvSpPr>
        <p:spPr/>
        <p:txBody>
          <a:bodyPr/>
          <a:lstStyle/>
          <a:p>
            <a:fld id="{9C0365CE-E03E-D242-B5F2-831295D49D98}" type="slidenum">
              <a:rPr lang="fr-FR" smtClean="0"/>
              <a:pPr/>
              <a:t>2</a:t>
            </a:fld>
            <a:endParaRPr lang="fr-FR" sz="1500">
              <a:solidFill>
                <a:schemeClr val="tx1"/>
              </a:solidFill>
            </a:endParaRPr>
          </a:p>
        </p:txBody>
      </p:sp>
      <p:sp>
        <p:nvSpPr>
          <p:cNvPr id="4" name="Date Placeholder 3">
            <a:extLst>
              <a:ext uri="{FF2B5EF4-FFF2-40B4-BE49-F238E27FC236}">
                <a16:creationId xmlns:a16="http://schemas.microsoft.com/office/drawing/2014/main" id="{070E50E6-5990-C94B-A241-9F8569B47EAB}"/>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C09F9657-9307-B049-A1D0-EF4888A827FA}"/>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278270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B5A18-854A-6303-CEAB-665A2B7B763E}"/>
              </a:ext>
            </a:extLst>
          </p:cNvPr>
          <p:cNvSpPr>
            <a:spLocks noGrp="1"/>
          </p:cNvSpPr>
          <p:nvPr>
            <p:ph type="title"/>
          </p:nvPr>
        </p:nvSpPr>
        <p:spPr/>
        <p:txBody>
          <a:bodyPr/>
          <a:lstStyle/>
          <a:p>
            <a:r>
              <a:rPr lang="en-CH" dirty="0"/>
              <a:t>Scalar product of two document vectors</a:t>
            </a:r>
          </a:p>
        </p:txBody>
      </p:sp>
      <p:sp>
        <p:nvSpPr>
          <p:cNvPr id="3" name="Content Placeholder 2">
            <a:extLst>
              <a:ext uri="{FF2B5EF4-FFF2-40B4-BE49-F238E27FC236}">
                <a16:creationId xmlns:a16="http://schemas.microsoft.com/office/drawing/2014/main" id="{73796B0F-F135-2120-D5EC-EE1C69F330C3}"/>
              </a:ext>
            </a:extLst>
          </p:cNvPr>
          <p:cNvSpPr>
            <a:spLocks noGrp="1"/>
          </p:cNvSpPr>
          <p:nvPr>
            <p:ph idx="1"/>
          </p:nvPr>
        </p:nvSpPr>
        <p:spPr>
          <a:xfrm>
            <a:off x="644525" y="1280161"/>
            <a:ext cx="7315200" cy="1642334"/>
          </a:xfrm>
        </p:spPr>
        <p:txBody>
          <a:bodyPr/>
          <a:lstStyle/>
          <a:p>
            <a:pPr marL="0" indent="0">
              <a:buNone/>
            </a:pPr>
            <a:r>
              <a:rPr lang="en-CH" dirty="0"/>
              <a:t>Multiply the values corresponding to the same keys and add the results</a:t>
            </a:r>
          </a:p>
          <a:p>
            <a:pPr marL="0" indent="0">
              <a:buNone/>
            </a:pPr>
            <a:endParaRPr lang="en-GB" dirty="0">
              <a:latin typeface="Menlo" panose="020B0609030804020204" pitchFamily="49" charset="0"/>
            </a:endParaRPr>
          </a:p>
          <a:p>
            <a:pPr marL="0" indent="0">
              <a:buNone/>
            </a:pPr>
            <a:endParaRPr lang="en-GB" sz="1600" b="0" dirty="0">
              <a:solidFill>
                <a:srgbClr val="000000"/>
              </a:solidFill>
              <a:effectLst/>
              <a:latin typeface="Menlo" panose="020B0609030804020204" pitchFamily="49" charset="0"/>
            </a:endParaRPr>
          </a:p>
          <a:p>
            <a:endParaRPr lang="en-CH" dirty="0"/>
          </a:p>
        </p:txBody>
      </p:sp>
      <p:sp>
        <p:nvSpPr>
          <p:cNvPr id="4" name="Footer Placeholder 3">
            <a:extLst>
              <a:ext uri="{FF2B5EF4-FFF2-40B4-BE49-F238E27FC236}">
                <a16:creationId xmlns:a16="http://schemas.microsoft.com/office/drawing/2014/main" id="{D5E246DB-FE9E-5A10-0C05-5EC07259BA72}"/>
              </a:ext>
            </a:extLst>
          </p:cNvPr>
          <p:cNvSpPr>
            <a:spLocks noGrp="1"/>
          </p:cNvSpPr>
          <p:nvPr>
            <p:ph type="ftr" sz="quarter" idx="10"/>
          </p:nvPr>
        </p:nvSpPr>
        <p:spPr/>
        <p:txBody>
          <a:bodyPr/>
          <a:lstStyle/>
          <a:p>
            <a:pPr>
              <a:defRPr/>
            </a:pPr>
            <a:r>
              <a:rPr lang="fr-FR"/>
              <a:t>Sets and Dictionaries</a:t>
            </a:r>
          </a:p>
        </p:txBody>
      </p:sp>
      <p:sp>
        <p:nvSpPr>
          <p:cNvPr id="5" name="Date Placeholder 4">
            <a:extLst>
              <a:ext uri="{FF2B5EF4-FFF2-40B4-BE49-F238E27FC236}">
                <a16:creationId xmlns:a16="http://schemas.microsoft.com/office/drawing/2014/main" id="{A00020BB-A0D4-5BA5-F175-DDA7D5211D76}"/>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6" name="Slide Number Placeholder 5">
            <a:extLst>
              <a:ext uri="{FF2B5EF4-FFF2-40B4-BE49-F238E27FC236}">
                <a16:creationId xmlns:a16="http://schemas.microsoft.com/office/drawing/2014/main" id="{58860143-048A-2E3E-C87F-A21EE7F69628}"/>
              </a:ext>
            </a:extLst>
          </p:cNvPr>
          <p:cNvSpPr>
            <a:spLocks noGrp="1"/>
          </p:cNvSpPr>
          <p:nvPr>
            <p:ph type="sldNum" sz="quarter" idx="12"/>
          </p:nvPr>
        </p:nvSpPr>
        <p:spPr/>
        <p:txBody>
          <a:bodyPr/>
          <a:lstStyle/>
          <a:p>
            <a:fld id="{9C0365CE-E03E-D242-B5F2-831295D49D98}" type="slidenum">
              <a:rPr lang="fr-FR" smtClean="0"/>
              <a:pPr/>
              <a:t>20</a:t>
            </a:fld>
            <a:endParaRPr lang="fr-FR" sz="1500" dirty="0"/>
          </a:p>
        </p:txBody>
      </p:sp>
      <p:sp>
        <p:nvSpPr>
          <p:cNvPr id="7" name="TextBox 6">
            <a:extLst>
              <a:ext uri="{FF2B5EF4-FFF2-40B4-BE49-F238E27FC236}">
                <a16:creationId xmlns:a16="http://schemas.microsoft.com/office/drawing/2014/main" id="{ADA5FBB4-AE84-0C64-971B-B27209248F99}"/>
              </a:ext>
            </a:extLst>
          </p:cNvPr>
          <p:cNvSpPr txBox="1"/>
          <p:nvPr/>
        </p:nvSpPr>
        <p:spPr>
          <a:xfrm>
            <a:off x="411402" y="2288475"/>
            <a:ext cx="7590539" cy="634020"/>
          </a:xfrm>
          <a:prstGeom prst="rect">
            <a:avLst/>
          </a:prstGeom>
          <a:noFill/>
        </p:spPr>
        <p:txBody>
          <a:bodyPr wrap="none" rtlCol="0">
            <a:spAutoFit/>
          </a:bodyPr>
          <a:lstStyle/>
          <a:p>
            <a:pPr algn="l"/>
            <a:r>
              <a:rPr lang="en-GB" sz="1600" b="0" dirty="0">
                <a:solidFill>
                  <a:srgbClr val="000000"/>
                </a:solidFill>
                <a:effectLst/>
                <a:latin typeface="Menlo" panose="020B0609030804020204" pitchFamily="49" charset="0"/>
              </a:rPr>
              <a:t>v1 = {</a:t>
            </a:r>
            <a:r>
              <a:rPr lang="en-GB" sz="1600" b="0" dirty="0">
                <a:solidFill>
                  <a:srgbClr val="A31515"/>
                </a:solidFill>
                <a:effectLst/>
                <a:latin typeface="Menlo" panose="020B0609030804020204" pitchFamily="49" charset="0"/>
              </a:rPr>
              <a:t>'art'</a:t>
            </a:r>
            <a:r>
              <a:rPr lang="en-GB" sz="1600" b="0" dirty="0">
                <a:solidFill>
                  <a:srgbClr val="000000"/>
                </a:solidFill>
                <a:effectLst/>
                <a:latin typeface="Menlo" panose="020B0609030804020204" pitchFamily="49" charset="0"/>
              </a:rPr>
              <a:t> : </a:t>
            </a:r>
            <a:r>
              <a:rPr lang="en-GB" sz="1600" b="0" dirty="0">
                <a:solidFill>
                  <a:srgbClr val="098658"/>
                </a:solidFill>
                <a:effectLst/>
                <a:latin typeface="Menlo" panose="020B0609030804020204" pitchFamily="49" charset="0"/>
              </a:rPr>
              <a:t>3</a:t>
            </a:r>
            <a:r>
              <a:rPr lang="en-GB" sz="1600" b="0" dirty="0">
                <a:solidFill>
                  <a:srgbClr val="000000"/>
                </a:solidFill>
                <a:effectLst/>
                <a:latin typeface="Menlo" panose="020B0609030804020204" pitchFamily="49" charset="0"/>
              </a:rPr>
              <a:t>, </a:t>
            </a:r>
            <a:r>
              <a:rPr lang="en-GB" sz="1600" b="0" dirty="0">
                <a:solidFill>
                  <a:srgbClr val="A31515"/>
                </a:solidFill>
                <a:effectLst/>
                <a:latin typeface="Menlo" panose="020B0609030804020204" pitchFamily="49" charset="0"/>
              </a:rPr>
              <a:t>'production'</a:t>
            </a:r>
            <a:r>
              <a:rPr lang="en-GB" sz="1600" b="0" dirty="0">
                <a:solidFill>
                  <a:srgbClr val="000000"/>
                </a:solidFill>
                <a:effectLst/>
                <a:latin typeface="Menlo" panose="020B0609030804020204" pitchFamily="49" charset="0"/>
              </a:rPr>
              <a:t> : </a:t>
            </a:r>
            <a:r>
              <a:rPr lang="en-GB" sz="1600" b="0" dirty="0">
                <a:solidFill>
                  <a:srgbClr val="098658"/>
                </a:solidFill>
                <a:effectLst/>
                <a:latin typeface="Menlo" panose="020B0609030804020204" pitchFamily="49" charset="0"/>
              </a:rPr>
              <a:t>1, </a:t>
            </a:r>
            <a:r>
              <a:rPr lang="en-GB" sz="1600" b="0" dirty="0">
                <a:solidFill>
                  <a:srgbClr val="A31515"/>
                </a:solidFill>
                <a:effectLst/>
                <a:latin typeface="Menlo" panose="020B0609030804020204" pitchFamily="49" charset="0"/>
              </a:rPr>
              <a:t>'is'</a:t>
            </a:r>
            <a:r>
              <a:rPr lang="en-GB" sz="1600" b="0" dirty="0">
                <a:solidFill>
                  <a:srgbClr val="000000"/>
                </a:solidFill>
                <a:effectLst/>
                <a:latin typeface="Menlo" panose="020B0609030804020204" pitchFamily="49" charset="0"/>
              </a:rPr>
              <a:t> : </a:t>
            </a:r>
            <a:r>
              <a:rPr lang="en-GB" sz="1600" b="0" dirty="0">
                <a:solidFill>
                  <a:srgbClr val="098658"/>
                </a:solidFill>
                <a:effectLst/>
                <a:latin typeface="Menlo" panose="020B0609030804020204" pitchFamily="49" charset="0"/>
              </a:rPr>
              <a:t>1</a:t>
            </a:r>
            <a:r>
              <a:rPr lang="en-GB" sz="1600" b="0" dirty="0">
                <a:solidFill>
                  <a:srgbClr val="000000"/>
                </a:solidFill>
                <a:effectLst/>
                <a:latin typeface="Menlo" panose="020B0609030804020204" pitchFamily="49" charset="0"/>
              </a:rPr>
              <a:t>, </a:t>
            </a:r>
            <a:r>
              <a:rPr lang="en-GB" sz="1600" b="0" dirty="0">
                <a:solidFill>
                  <a:srgbClr val="A31515"/>
                </a:solidFill>
                <a:effectLst/>
                <a:latin typeface="Menlo" panose="020B0609030804020204" pitchFamily="49" charset="0"/>
              </a:rPr>
              <a:t>'everyone'</a:t>
            </a:r>
            <a:r>
              <a:rPr lang="en-GB" sz="1600" b="0" dirty="0">
                <a:solidFill>
                  <a:srgbClr val="000000"/>
                </a:solidFill>
                <a:effectLst/>
                <a:latin typeface="Menlo" panose="020B0609030804020204" pitchFamily="49" charset="0"/>
              </a:rPr>
              <a:t> : </a:t>
            </a:r>
            <a:r>
              <a:rPr lang="en-GB" sz="1600" b="0" dirty="0">
                <a:solidFill>
                  <a:srgbClr val="098658"/>
                </a:solidFill>
                <a:effectLst/>
                <a:latin typeface="Menlo" panose="020B0609030804020204" pitchFamily="49" charset="0"/>
              </a:rPr>
              <a:t>2</a:t>
            </a:r>
            <a:r>
              <a:rPr lang="en-GB" sz="1600" b="0" dirty="0">
                <a:solidFill>
                  <a:srgbClr val="000000"/>
                </a:solidFill>
                <a:effectLst/>
                <a:latin typeface="Menlo" panose="020B0609030804020204" pitchFamily="49" charset="0"/>
              </a:rPr>
              <a:t>}</a:t>
            </a:r>
          </a:p>
          <a:p>
            <a:pPr algn="l"/>
            <a:endParaRPr lang="en-CH" sz="1600" dirty="0">
              <a:latin typeface="CMU Sans Serif" panose="02000603000000000000" pitchFamily="2" charset="0"/>
              <a:ea typeface="CMU Sans Serif" panose="02000603000000000000" pitchFamily="2" charset="0"/>
              <a:cs typeface="CMU Sans Serif" panose="02000603000000000000" pitchFamily="2" charset="0"/>
            </a:endParaRPr>
          </a:p>
        </p:txBody>
      </p:sp>
      <p:sp>
        <p:nvSpPr>
          <p:cNvPr id="8" name="TextBox 7">
            <a:extLst>
              <a:ext uri="{FF2B5EF4-FFF2-40B4-BE49-F238E27FC236}">
                <a16:creationId xmlns:a16="http://schemas.microsoft.com/office/drawing/2014/main" id="{D88722F4-05D4-9F88-F731-8E7702AF0628}"/>
              </a:ext>
            </a:extLst>
          </p:cNvPr>
          <p:cNvSpPr txBox="1"/>
          <p:nvPr/>
        </p:nvSpPr>
        <p:spPr>
          <a:xfrm>
            <a:off x="1036114" y="3663419"/>
            <a:ext cx="5739072" cy="634020"/>
          </a:xfrm>
          <a:prstGeom prst="rect">
            <a:avLst/>
          </a:prstGeom>
          <a:noFill/>
        </p:spPr>
        <p:txBody>
          <a:bodyPr wrap="none" rtlCol="0">
            <a:spAutoFit/>
          </a:bodyPr>
          <a:lstStyle/>
          <a:p>
            <a:pPr algn="l"/>
            <a:r>
              <a:rPr lang="en-GB" sz="1600" b="0" dirty="0">
                <a:solidFill>
                  <a:srgbClr val="000000"/>
                </a:solidFill>
                <a:effectLst/>
                <a:latin typeface="Menlo" panose="020B0609030804020204" pitchFamily="49" charset="0"/>
              </a:rPr>
              <a:t>v2 = {</a:t>
            </a:r>
            <a:r>
              <a:rPr lang="en-GB" sz="1600" b="0" dirty="0">
                <a:solidFill>
                  <a:srgbClr val="A31515"/>
                </a:solidFill>
                <a:effectLst/>
                <a:latin typeface="Menlo" panose="020B0609030804020204" pitchFamily="49" charset="0"/>
              </a:rPr>
              <a:t>'art'</a:t>
            </a:r>
            <a:r>
              <a:rPr lang="en-GB" sz="1600" b="0" dirty="0">
                <a:solidFill>
                  <a:srgbClr val="000000"/>
                </a:solidFill>
                <a:effectLst/>
                <a:latin typeface="Menlo" panose="020B0609030804020204" pitchFamily="49" charset="0"/>
              </a:rPr>
              <a:t> : </a:t>
            </a:r>
            <a:r>
              <a:rPr lang="en-GB" sz="1600" b="0" dirty="0">
                <a:solidFill>
                  <a:srgbClr val="098658"/>
                </a:solidFill>
                <a:effectLst/>
                <a:latin typeface="Menlo" panose="020B0609030804020204" pitchFamily="49" charset="0"/>
              </a:rPr>
              <a:t>2</a:t>
            </a:r>
            <a:r>
              <a:rPr lang="en-GB" sz="1600" b="0" dirty="0">
                <a:solidFill>
                  <a:srgbClr val="000000"/>
                </a:solidFill>
                <a:effectLst/>
                <a:latin typeface="Menlo" panose="020B0609030804020204" pitchFamily="49" charset="0"/>
              </a:rPr>
              <a:t>, </a:t>
            </a:r>
            <a:r>
              <a:rPr lang="en-GB" sz="1600" b="0" dirty="0">
                <a:solidFill>
                  <a:srgbClr val="A31515"/>
                </a:solidFill>
                <a:effectLst/>
                <a:latin typeface="Menlo" panose="020B0609030804020204" pitchFamily="49" charset="0"/>
              </a:rPr>
              <a:t>'description'</a:t>
            </a:r>
            <a:r>
              <a:rPr lang="en-GB" sz="1600" b="0" dirty="0">
                <a:solidFill>
                  <a:srgbClr val="000000"/>
                </a:solidFill>
                <a:effectLst/>
                <a:latin typeface="Menlo" panose="020B0609030804020204" pitchFamily="49" charset="0"/>
              </a:rPr>
              <a:t> : </a:t>
            </a:r>
            <a:r>
              <a:rPr lang="en-GB" sz="1600" b="0" dirty="0">
                <a:solidFill>
                  <a:srgbClr val="098658"/>
                </a:solidFill>
                <a:effectLst/>
                <a:latin typeface="Menlo" panose="020B0609030804020204" pitchFamily="49" charset="0"/>
              </a:rPr>
              <a:t>1</a:t>
            </a:r>
            <a:r>
              <a:rPr lang="en-GB" sz="1600" b="0" dirty="0">
                <a:solidFill>
                  <a:srgbClr val="000000"/>
                </a:solidFill>
                <a:effectLst/>
                <a:latin typeface="Menlo" panose="020B0609030804020204" pitchFamily="49" charset="0"/>
              </a:rPr>
              <a:t>, </a:t>
            </a:r>
            <a:r>
              <a:rPr lang="en-GB" sz="1600" b="0" dirty="0">
                <a:solidFill>
                  <a:srgbClr val="A31515"/>
                </a:solidFill>
                <a:effectLst/>
                <a:latin typeface="Menlo" panose="020B0609030804020204" pitchFamily="49" charset="0"/>
              </a:rPr>
              <a:t>'is'</a:t>
            </a:r>
            <a:r>
              <a:rPr lang="en-GB" sz="1600" b="0" dirty="0">
                <a:solidFill>
                  <a:srgbClr val="000000"/>
                </a:solidFill>
                <a:effectLst/>
                <a:latin typeface="Menlo" panose="020B0609030804020204" pitchFamily="49" charset="0"/>
              </a:rPr>
              <a:t> : </a:t>
            </a:r>
            <a:r>
              <a:rPr lang="en-GB" sz="1600" b="0" dirty="0">
                <a:solidFill>
                  <a:srgbClr val="098658"/>
                </a:solidFill>
                <a:effectLst/>
                <a:latin typeface="Menlo" panose="020B0609030804020204" pitchFamily="49" charset="0"/>
              </a:rPr>
              <a:t>4</a:t>
            </a:r>
            <a:r>
              <a:rPr lang="en-GB" sz="1600" b="0" dirty="0">
                <a:solidFill>
                  <a:srgbClr val="000000"/>
                </a:solidFill>
                <a:effectLst/>
                <a:latin typeface="Menlo" panose="020B0609030804020204" pitchFamily="49" charset="0"/>
              </a:rPr>
              <a:t>}</a:t>
            </a:r>
            <a:endParaRPr lang="en-CH" sz="1200" dirty="0"/>
          </a:p>
          <a:p>
            <a:pPr algn="l"/>
            <a:endParaRPr lang="en-CH" sz="1600" dirty="0">
              <a:latin typeface="CMU Sans Serif" panose="02000603000000000000" pitchFamily="2" charset="0"/>
              <a:ea typeface="CMU Sans Serif" panose="02000603000000000000" pitchFamily="2" charset="0"/>
              <a:cs typeface="CMU Sans Serif" panose="02000603000000000000" pitchFamily="2" charset="0"/>
            </a:endParaRPr>
          </a:p>
        </p:txBody>
      </p:sp>
      <p:sp>
        <p:nvSpPr>
          <p:cNvPr id="12" name="TextBox 11">
            <a:extLst>
              <a:ext uri="{FF2B5EF4-FFF2-40B4-BE49-F238E27FC236}">
                <a16:creationId xmlns:a16="http://schemas.microsoft.com/office/drawing/2014/main" id="{3787DCCA-E6E7-538A-E4CA-ECABB0398565}"/>
              </a:ext>
            </a:extLst>
          </p:cNvPr>
          <p:cNvSpPr txBox="1"/>
          <p:nvPr/>
        </p:nvSpPr>
        <p:spPr>
          <a:xfrm>
            <a:off x="4250562" y="2887913"/>
            <a:ext cx="344966" cy="338554"/>
          </a:xfrm>
          <a:prstGeom prst="rect">
            <a:avLst/>
          </a:prstGeom>
          <a:noFill/>
        </p:spPr>
        <p:txBody>
          <a:bodyPr wrap="none" rtlCol="0">
            <a:spAutoFit/>
          </a:bodyPr>
          <a:lstStyle/>
          <a:p>
            <a:pPr algn="l"/>
            <a:r>
              <a:rPr lang="en-CH" sz="1600" dirty="0">
                <a:latin typeface="CMU Sans Serif" panose="02000603000000000000" pitchFamily="2" charset="0"/>
                <a:ea typeface="CMU Sans Serif" panose="02000603000000000000" pitchFamily="2" charset="0"/>
                <a:cs typeface="CMU Sans Serif" panose="02000603000000000000" pitchFamily="2" charset="0"/>
              </a:rPr>
              <a:t>+</a:t>
            </a:r>
          </a:p>
        </p:txBody>
      </p:sp>
      <p:cxnSp>
        <p:nvCxnSpPr>
          <p:cNvPr id="14" name="Straight Connector 13">
            <a:extLst>
              <a:ext uri="{FF2B5EF4-FFF2-40B4-BE49-F238E27FC236}">
                <a16:creationId xmlns:a16="http://schemas.microsoft.com/office/drawing/2014/main" id="{09414CE8-B396-651D-E893-F61AE3C02CF7}"/>
              </a:ext>
            </a:extLst>
          </p:cNvPr>
          <p:cNvCxnSpPr/>
          <p:nvPr/>
        </p:nvCxnSpPr>
        <p:spPr bwMode="auto">
          <a:xfrm>
            <a:off x="2321859" y="2621955"/>
            <a:ext cx="528917" cy="1024784"/>
          </a:xfrm>
          <a:prstGeom prst="line">
            <a:avLst/>
          </a:prstGeom>
          <a:solidFill>
            <a:schemeClr val="accent1"/>
          </a:solidFill>
          <a:ln w="9525" cap="flat" cmpd="sng" algn="ctr">
            <a:solidFill>
              <a:srgbClr val="000000"/>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8E09A7B9-23E3-B3D4-E1F9-E9C2045B9251}"/>
              </a:ext>
            </a:extLst>
          </p:cNvPr>
          <p:cNvCxnSpPr>
            <a:cxnSpLocks/>
          </p:cNvCxnSpPr>
          <p:nvPr/>
        </p:nvCxnSpPr>
        <p:spPr bwMode="auto">
          <a:xfrm>
            <a:off x="5730855" y="2648936"/>
            <a:ext cx="678910" cy="997803"/>
          </a:xfrm>
          <a:prstGeom prst="line">
            <a:avLst/>
          </a:prstGeom>
          <a:solidFill>
            <a:schemeClr val="accent1"/>
          </a:solidFill>
          <a:ln w="9525" cap="flat" cmpd="sng" algn="ctr">
            <a:solidFill>
              <a:srgbClr val="000000"/>
            </a:solidFill>
            <a:prstDash val="solid"/>
            <a:round/>
            <a:headEnd type="none" w="med" len="med"/>
            <a:tailEnd type="none" w="med" len="med"/>
          </a:ln>
          <a:effectLst/>
        </p:spPr>
      </p:cxnSp>
      <p:sp>
        <p:nvSpPr>
          <p:cNvPr id="11" name="Oval 10">
            <a:extLst>
              <a:ext uri="{FF2B5EF4-FFF2-40B4-BE49-F238E27FC236}">
                <a16:creationId xmlns:a16="http://schemas.microsoft.com/office/drawing/2014/main" id="{E6D79F8A-0719-B3B2-CA53-DD76F6B30344}"/>
              </a:ext>
            </a:extLst>
          </p:cNvPr>
          <p:cNvSpPr/>
          <p:nvPr/>
        </p:nvSpPr>
        <p:spPr bwMode="auto">
          <a:xfrm>
            <a:off x="5823531" y="2884619"/>
            <a:ext cx="348669" cy="348669"/>
          </a:xfrm>
          <a:prstGeom prst="ellipse">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20000"/>
              </a:spcBef>
              <a:spcAft>
                <a:spcPct val="0"/>
              </a:spcAft>
              <a:buClr>
                <a:schemeClr val="hlink"/>
              </a:buClr>
              <a:buSzTx/>
              <a:buFont typeface="Times" pitchFamily="-111" charset="0"/>
              <a:buNone/>
              <a:tabLst/>
            </a:pPr>
            <a:r>
              <a:rPr kumimoji="0" lang="en-CH" sz="2000" b="0" i="0" u="none" strike="noStrike" cap="none" normalizeH="0" baseline="0" dirty="0">
                <a:ln>
                  <a:noFill/>
                </a:ln>
                <a:solidFill>
                  <a:srgbClr val="000000"/>
                </a:solidFill>
                <a:effectLst/>
                <a:latin typeface="Trebuchet MS" pitchFamily="-111" charset="0"/>
              </a:rPr>
              <a:t>4</a:t>
            </a:r>
          </a:p>
        </p:txBody>
      </p:sp>
      <p:sp>
        <p:nvSpPr>
          <p:cNvPr id="10" name="Oval 9">
            <a:extLst>
              <a:ext uri="{FF2B5EF4-FFF2-40B4-BE49-F238E27FC236}">
                <a16:creationId xmlns:a16="http://schemas.microsoft.com/office/drawing/2014/main" id="{9A617426-7F83-927F-EB22-E8CE80360AF2}"/>
              </a:ext>
            </a:extLst>
          </p:cNvPr>
          <p:cNvSpPr/>
          <p:nvPr/>
        </p:nvSpPr>
        <p:spPr bwMode="auto">
          <a:xfrm>
            <a:off x="2424492" y="2939175"/>
            <a:ext cx="348669" cy="348669"/>
          </a:xfrm>
          <a:prstGeom prst="ellipse">
            <a:avLst/>
          </a:pr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342900" marR="0" indent="-342900" algn="ctr" defTabSz="914400" rtl="0" eaLnBrk="1" fontAlgn="base" latinLnBrk="0" hangingPunct="1">
              <a:lnSpc>
                <a:spcPct val="100000"/>
              </a:lnSpc>
              <a:spcBef>
                <a:spcPct val="20000"/>
              </a:spcBef>
              <a:spcAft>
                <a:spcPct val="0"/>
              </a:spcAft>
              <a:buClr>
                <a:schemeClr val="hlink"/>
              </a:buClr>
              <a:buSzTx/>
              <a:buFont typeface="Times" pitchFamily="-111" charset="0"/>
              <a:buNone/>
              <a:tabLst/>
            </a:pPr>
            <a:r>
              <a:rPr kumimoji="0" lang="en-CH" sz="2000" b="0" i="0" u="none" strike="noStrike" cap="none" normalizeH="0" baseline="0" dirty="0">
                <a:ln>
                  <a:noFill/>
                </a:ln>
                <a:solidFill>
                  <a:srgbClr val="000000"/>
                </a:solidFill>
                <a:effectLst/>
                <a:latin typeface="Trebuchet MS" pitchFamily="-111" charset="0"/>
              </a:rPr>
              <a:t>6</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B5D8A41-2BF7-8849-8393-B45F9B0673A9}"/>
                  </a:ext>
                </a:extLst>
              </p:cNvPr>
              <p:cNvSpPr txBox="1"/>
              <p:nvPr/>
            </p:nvSpPr>
            <p:spPr>
              <a:xfrm>
                <a:off x="572158" y="2857500"/>
                <a:ext cx="1088760" cy="369332"/>
              </a:xfrm>
              <a:prstGeom prst="rect">
                <a:avLst/>
              </a:prstGeom>
              <a:noFill/>
            </p:spPr>
            <p:txBody>
              <a:bodyPr wrap="none" rtlCol="0">
                <a:spAutoFit/>
              </a:bodyPr>
              <a:lstStyle/>
              <a:p>
                <a:pPr algn="l"/>
                <a:r>
                  <a:rPr lang="en-CH" sz="1800" dirty="0">
                    <a:latin typeface="CMU Sans Serif" panose="02000603000000000000" pitchFamily="2" charset="0"/>
                    <a:ea typeface="CMU Sans Serif" panose="02000603000000000000" pitchFamily="2" charset="0"/>
                    <a:cs typeface="CMU Sans Serif" panose="02000603000000000000" pitchFamily="2" charset="0"/>
                  </a:rPr>
                  <a:t>v1 </a:t>
                </a:r>
                <a14:m>
                  <m:oMath xmlns:m="http://schemas.openxmlformats.org/officeDocument/2006/math">
                    <m:r>
                      <a:rPr lang="fr-CH" sz="1400" b="0" i="1" smtClean="0">
                        <a:latin typeface="Cambria Math" panose="02040503050406030204" pitchFamily="18" charset="0"/>
                        <a:ea typeface="Cambria Math" panose="02040503050406030204" pitchFamily="18" charset="0"/>
                      </a:rPr>
                      <m:t>∙</m:t>
                    </m:r>
                  </m:oMath>
                </a14:m>
                <a:r>
                  <a:rPr lang="en-CH" sz="1800" dirty="0">
                    <a:latin typeface="CMU Sans Serif" panose="02000603000000000000" pitchFamily="2" charset="0"/>
                    <a:ea typeface="CMU Sans Serif" panose="02000603000000000000" pitchFamily="2" charset="0"/>
                    <a:cs typeface="CMU Sans Serif" panose="02000603000000000000" pitchFamily="2" charset="0"/>
                  </a:rPr>
                  <a:t> v2 =</a:t>
                </a:r>
              </a:p>
            </p:txBody>
          </p:sp>
        </mc:Choice>
        <mc:Fallback xmlns="">
          <p:sp>
            <p:nvSpPr>
              <p:cNvPr id="17" name="TextBox 16">
                <a:extLst>
                  <a:ext uri="{FF2B5EF4-FFF2-40B4-BE49-F238E27FC236}">
                    <a16:creationId xmlns:a16="http://schemas.microsoft.com/office/drawing/2014/main" id="{DB5D8A41-2BF7-8849-8393-B45F9B0673A9}"/>
                  </a:ext>
                </a:extLst>
              </p:cNvPr>
              <p:cNvSpPr txBox="1">
                <a:spLocks noRot="1" noChangeAspect="1" noMove="1" noResize="1" noEditPoints="1" noAdjustHandles="1" noChangeArrowheads="1" noChangeShapeType="1" noTextEdit="1"/>
              </p:cNvSpPr>
              <p:nvPr/>
            </p:nvSpPr>
            <p:spPr>
              <a:xfrm>
                <a:off x="572158" y="2857500"/>
                <a:ext cx="1088760" cy="369332"/>
              </a:xfrm>
              <a:prstGeom prst="rect">
                <a:avLst/>
              </a:prstGeom>
              <a:blipFill>
                <a:blip r:embed="rId2"/>
                <a:stretch>
                  <a:fillRect l="-5814" t="-10345" r="-3488" b="-27586"/>
                </a:stretch>
              </a:blipFill>
            </p:spPr>
            <p:txBody>
              <a:bodyPr/>
              <a:lstStyle/>
              <a:p>
                <a:r>
                  <a:rPr lang="en-CH">
                    <a:noFill/>
                  </a:rPr>
                  <a:t> </a:t>
                </a:r>
              </a:p>
            </p:txBody>
          </p:sp>
        </mc:Fallback>
      </mc:AlternateContent>
    </p:spTree>
    <p:extLst>
      <p:ext uri="{BB962C8B-B14F-4D97-AF65-F5344CB8AC3E}">
        <p14:creationId xmlns:p14="http://schemas.microsoft.com/office/powerpoint/2010/main" val="3648808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A8FB-D304-3749-9964-FF5EFE27090F}"/>
              </a:ext>
            </a:extLst>
          </p:cNvPr>
          <p:cNvSpPr>
            <a:spLocks noGrp="1"/>
          </p:cNvSpPr>
          <p:nvPr>
            <p:ph type="title"/>
          </p:nvPr>
        </p:nvSpPr>
        <p:spPr/>
        <p:txBody>
          <a:bodyPr/>
          <a:lstStyle/>
          <a:p>
            <a:r>
              <a:rPr lang="en-US" dirty="0"/>
              <a:t>Scalar Product of two Document Vectors</a:t>
            </a:r>
          </a:p>
        </p:txBody>
      </p:sp>
      <p:sp>
        <p:nvSpPr>
          <p:cNvPr id="3" name="Content Placeholder 2">
            <a:extLst>
              <a:ext uri="{FF2B5EF4-FFF2-40B4-BE49-F238E27FC236}">
                <a16:creationId xmlns:a16="http://schemas.microsoft.com/office/drawing/2014/main" id="{FE54EC07-FBDA-B141-869A-8EDB996FF2D8}"/>
              </a:ext>
            </a:extLst>
          </p:cNvPr>
          <p:cNvSpPr>
            <a:spLocks noGrp="1"/>
          </p:cNvSpPr>
          <p:nvPr>
            <p:ph idx="1"/>
          </p:nvPr>
        </p:nvSpPr>
        <p:spPr>
          <a:xfrm>
            <a:off x="644524" y="1280160"/>
            <a:ext cx="8308975" cy="3715174"/>
          </a:xfrm>
        </p:spPr>
        <p:txBody>
          <a:bodyPr/>
          <a:lstStyle/>
          <a:p>
            <a:pPr marL="0" indent="0">
              <a:buNone/>
            </a:pPr>
            <a:r>
              <a:rPr lang="en-GB" sz="1600" b="0" dirty="0">
                <a:solidFill>
                  <a:srgbClr val="0000FF"/>
                </a:solidFill>
                <a:effectLst/>
                <a:latin typeface="Menlo" panose="020B0609030804020204" pitchFamily="49" charset="0"/>
              </a:rPr>
              <a:t>import </a:t>
            </a:r>
            <a:r>
              <a:rPr lang="en-GB" sz="1600" b="0" dirty="0">
                <a:solidFill>
                  <a:srgbClr val="000000"/>
                </a:solidFill>
                <a:effectLst/>
                <a:latin typeface="Menlo" panose="020B0609030804020204" pitchFamily="49" charset="0"/>
              </a:rPr>
              <a:t>math</a:t>
            </a:r>
          </a:p>
          <a:p>
            <a:pPr marL="0" indent="0">
              <a:buNone/>
            </a:pPr>
            <a:br>
              <a:rPr lang="en-US" sz="1600" dirty="0"/>
            </a:br>
            <a:r>
              <a:rPr lang="en-GB" sz="1600" b="0" dirty="0">
                <a:solidFill>
                  <a:srgbClr val="0000FF"/>
                </a:solidFill>
                <a:effectLst/>
                <a:latin typeface="Menlo" panose="020B0609030804020204" pitchFamily="49" charset="0"/>
              </a:rPr>
              <a:t>def</a:t>
            </a:r>
            <a:r>
              <a:rPr lang="en-GB" sz="1600" b="0" dirty="0">
                <a:solidFill>
                  <a:srgbClr val="000000"/>
                </a:solidFill>
                <a:effectLst/>
                <a:latin typeface="Menlo" panose="020B0609030804020204" pitchFamily="49" charset="0"/>
              </a:rPr>
              <a:t> </a:t>
            </a:r>
            <a:r>
              <a:rPr lang="en-GB" sz="1600" b="0" dirty="0">
                <a:solidFill>
                  <a:srgbClr val="795E26"/>
                </a:solidFill>
                <a:effectLst/>
                <a:latin typeface="Menlo" panose="020B0609030804020204" pitchFamily="49" charset="0"/>
              </a:rPr>
              <a:t>product</a:t>
            </a:r>
            <a:r>
              <a:rPr lang="en-GB" sz="1600" b="0" dirty="0">
                <a:solidFill>
                  <a:srgbClr val="000000"/>
                </a:solidFill>
                <a:effectLst/>
                <a:latin typeface="Menlo" panose="020B0609030804020204" pitchFamily="49" charset="0"/>
              </a:rPr>
              <a:t> (</a:t>
            </a:r>
            <a:r>
              <a:rPr lang="en-GB" sz="1600" b="0" dirty="0">
                <a:solidFill>
                  <a:srgbClr val="001080"/>
                </a:solidFill>
                <a:effectLst/>
                <a:latin typeface="Menlo" panose="020B0609030804020204" pitchFamily="49" charset="0"/>
              </a:rPr>
              <a:t>v1</a:t>
            </a: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dict</a:t>
            </a:r>
            <a:r>
              <a:rPr lang="en-GB" sz="1600" b="0" dirty="0">
                <a:solidFill>
                  <a:srgbClr val="000000"/>
                </a:solidFill>
                <a:effectLst/>
                <a:latin typeface="Menlo" panose="020B0609030804020204" pitchFamily="49" charset="0"/>
              </a:rPr>
              <a:t>[</a:t>
            </a:r>
            <a:r>
              <a:rPr lang="en-GB" sz="1600" b="0" dirty="0">
                <a:solidFill>
                  <a:srgbClr val="267F99"/>
                </a:solidFill>
                <a:effectLst/>
                <a:latin typeface="Menlo" panose="020B0609030804020204" pitchFamily="49" charset="0"/>
              </a:rPr>
              <a:t>str</a:t>
            </a:r>
            <a:r>
              <a:rPr lang="en-GB" sz="1600" b="0" dirty="0">
                <a:solidFill>
                  <a:srgbClr val="000000"/>
                </a:solidFill>
                <a:effectLst/>
                <a:latin typeface="Menlo" panose="020B0609030804020204" pitchFamily="49" charset="0"/>
              </a:rPr>
              <a:t>, </a:t>
            </a:r>
            <a:r>
              <a:rPr lang="en-GB" sz="1600" b="0" dirty="0">
                <a:solidFill>
                  <a:srgbClr val="267F99"/>
                </a:solidFill>
                <a:effectLst/>
                <a:latin typeface="Menlo" panose="020B0609030804020204" pitchFamily="49" charset="0"/>
              </a:rPr>
              <a:t>int</a:t>
            </a:r>
            <a:r>
              <a:rPr lang="en-GB" sz="1600" b="0" dirty="0">
                <a:solidFill>
                  <a:srgbClr val="000000"/>
                </a:solidFill>
                <a:effectLst/>
                <a:latin typeface="Menlo" panose="020B0609030804020204" pitchFamily="49" charset="0"/>
              </a:rPr>
              <a:t>], </a:t>
            </a:r>
            <a:r>
              <a:rPr lang="en-GB" sz="1600" b="0" dirty="0">
                <a:solidFill>
                  <a:srgbClr val="001080"/>
                </a:solidFill>
                <a:effectLst/>
                <a:latin typeface="Menlo" panose="020B0609030804020204" pitchFamily="49" charset="0"/>
              </a:rPr>
              <a:t>v2</a:t>
            </a: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dict</a:t>
            </a:r>
            <a:r>
              <a:rPr lang="en-GB" sz="1600" b="0" dirty="0">
                <a:solidFill>
                  <a:srgbClr val="000000"/>
                </a:solidFill>
                <a:effectLst/>
                <a:latin typeface="Menlo" panose="020B0609030804020204" pitchFamily="49" charset="0"/>
              </a:rPr>
              <a:t>[</a:t>
            </a:r>
            <a:r>
              <a:rPr lang="en-GB" sz="1600" b="0" dirty="0">
                <a:solidFill>
                  <a:srgbClr val="267F99"/>
                </a:solidFill>
                <a:effectLst/>
                <a:latin typeface="Menlo" panose="020B0609030804020204" pitchFamily="49" charset="0"/>
              </a:rPr>
              <a:t>str</a:t>
            </a:r>
            <a:r>
              <a:rPr lang="en-GB" sz="1600" b="0" dirty="0">
                <a:solidFill>
                  <a:srgbClr val="000000"/>
                </a:solidFill>
                <a:effectLst/>
                <a:latin typeface="Menlo" panose="020B0609030804020204" pitchFamily="49" charset="0"/>
              </a:rPr>
              <a:t>, </a:t>
            </a:r>
            <a:r>
              <a:rPr lang="en-GB" sz="1600" b="0" dirty="0">
                <a:solidFill>
                  <a:srgbClr val="267F99"/>
                </a:solidFill>
                <a:effectLst/>
                <a:latin typeface="Menlo" panose="020B0609030804020204" pitchFamily="49" charset="0"/>
              </a:rPr>
              <a:t>int</a:t>
            </a:r>
            <a:r>
              <a:rPr lang="en-GB" sz="1600" b="0" dirty="0">
                <a:solidFill>
                  <a:srgbClr val="000000"/>
                </a:solidFill>
                <a:effectLst/>
                <a:latin typeface="Menlo" panose="020B0609030804020204" pitchFamily="49" charset="0"/>
              </a:rPr>
              <a:t>]) -&gt; </a:t>
            </a:r>
            <a:r>
              <a:rPr lang="en-GB" sz="1600" b="0" dirty="0">
                <a:solidFill>
                  <a:srgbClr val="267F99"/>
                </a:solidFill>
                <a:effectLst/>
                <a:latin typeface="Menlo" panose="020B0609030804020204" pitchFamily="49" charset="0"/>
              </a:rPr>
              <a:t>float</a:t>
            </a:r>
            <a:r>
              <a:rPr lang="en-GB" sz="1600" b="0" dirty="0">
                <a:solidFill>
                  <a:srgbClr val="000000"/>
                </a:solidFill>
                <a:effectLst/>
                <a:latin typeface="Menlo" panose="020B0609030804020204" pitchFamily="49" charset="0"/>
              </a:rPr>
              <a:t> :</a:t>
            </a:r>
          </a:p>
          <a:p>
            <a:pPr marL="0" indent="0">
              <a:buNone/>
            </a:pP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sp</a:t>
            </a:r>
            <a:r>
              <a:rPr lang="en-GB" sz="1600" b="0" dirty="0">
                <a:solidFill>
                  <a:srgbClr val="000000"/>
                </a:solidFill>
                <a:effectLst/>
                <a:latin typeface="Menlo" panose="020B0609030804020204" pitchFamily="49" charset="0"/>
              </a:rPr>
              <a:t> = </a:t>
            </a:r>
            <a:r>
              <a:rPr lang="en-GB" sz="1600" b="0" dirty="0">
                <a:solidFill>
                  <a:srgbClr val="098658"/>
                </a:solidFill>
                <a:effectLst/>
                <a:latin typeface="Menlo" panose="020B0609030804020204" pitchFamily="49" charset="0"/>
              </a:rPr>
              <a:t>0.0</a:t>
            </a:r>
            <a:r>
              <a:rPr lang="en-GB" sz="1600" b="0" dirty="0">
                <a:solidFill>
                  <a:srgbClr val="000000"/>
                </a:solidFill>
                <a:effectLst/>
                <a:latin typeface="Menlo" panose="020B0609030804020204" pitchFamily="49" charset="0"/>
              </a:rPr>
              <a:t> </a:t>
            </a:r>
          </a:p>
          <a:p>
            <a:pPr marL="0" indent="0">
              <a:buNone/>
            </a:pPr>
            <a:r>
              <a:rPr lang="en-GB" sz="1600" b="0" dirty="0">
                <a:solidFill>
                  <a:srgbClr val="AF00DB"/>
                </a:solidFill>
                <a:effectLst/>
                <a:latin typeface="Menlo" panose="020B0609030804020204" pitchFamily="49" charset="0"/>
              </a:rPr>
              <a:t>  for</a:t>
            </a:r>
            <a:r>
              <a:rPr lang="en-GB" sz="1600" b="0" dirty="0">
                <a:solidFill>
                  <a:srgbClr val="000000"/>
                </a:solidFill>
                <a:effectLst/>
                <a:latin typeface="Menlo" panose="020B0609030804020204" pitchFamily="49" charset="0"/>
              </a:rPr>
              <a:t> word </a:t>
            </a:r>
            <a:r>
              <a:rPr lang="en-GB" sz="1600" b="0" dirty="0">
                <a:solidFill>
                  <a:srgbClr val="AF00DB"/>
                </a:solidFill>
                <a:effectLst/>
                <a:latin typeface="Menlo" panose="020B0609030804020204" pitchFamily="49" charset="0"/>
              </a:rPr>
              <a:t>in</a:t>
            </a:r>
            <a:r>
              <a:rPr lang="en-GB" sz="1600" b="0" dirty="0">
                <a:solidFill>
                  <a:srgbClr val="000000"/>
                </a:solidFill>
                <a:effectLst/>
                <a:latin typeface="Menlo" panose="020B0609030804020204" pitchFamily="49" charset="0"/>
              </a:rPr>
              <a:t> v1 : </a:t>
            </a:r>
          </a:p>
          <a:p>
            <a:pPr marL="0" indent="0">
              <a:buNone/>
            </a:pP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sp</a:t>
            </a:r>
            <a:r>
              <a:rPr lang="en-GB" sz="1600" b="0" dirty="0">
                <a:solidFill>
                  <a:srgbClr val="000000"/>
                </a:solidFill>
                <a:effectLst/>
                <a:latin typeface="Menlo" panose="020B0609030804020204" pitchFamily="49" charset="0"/>
              </a:rPr>
              <a:t> += v1[word] * v2.get(word, </a:t>
            </a:r>
            <a:r>
              <a:rPr lang="en-GB" sz="1600" b="0" dirty="0">
                <a:solidFill>
                  <a:srgbClr val="098658"/>
                </a:solidFill>
                <a:effectLst/>
                <a:latin typeface="Menlo" panose="020B0609030804020204" pitchFamily="49" charset="0"/>
              </a:rPr>
              <a:t>0</a:t>
            </a:r>
            <a:r>
              <a:rPr lang="en-GB" sz="1600" b="0" dirty="0">
                <a:solidFill>
                  <a:srgbClr val="000000"/>
                </a:solidFill>
                <a:effectLst/>
                <a:latin typeface="Menlo" panose="020B0609030804020204" pitchFamily="49" charset="0"/>
              </a:rPr>
              <a:t>)   </a:t>
            </a:r>
            <a:r>
              <a:rPr lang="en-GB" sz="1600" b="0" dirty="0">
                <a:solidFill>
                  <a:srgbClr val="008000"/>
                </a:solidFill>
                <a:effectLst/>
                <a:latin typeface="Menlo" panose="020B0609030804020204" pitchFamily="49" charset="0"/>
              </a:rPr>
              <a:t># word not in v2  → 0 </a:t>
            </a:r>
            <a:endParaRPr lang="en-GB" sz="1600" b="0" dirty="0">
              <a:solidFill>
                <a:srgbClr val="000000"/>
              </a:solidFill>
              <a:effectLst/>
              <a:latin typeface="Menlo" panose="020B0609030804020204" pitchFamily="49" charset="0"/>
            </a:endParaRPr>
          </a:p>
          <a:p>
            <a:pPr marL="0" indent="0">
              <a:buNone/>
            </a:pPr>
            <a:br>
              <a:rPr lang="en-GB" sz="1600" b="0" dirty="0">
                <a:solidFill>
                  <a:srgbClr val="000000"/>
                </a:solidFill>
                <a:effectLst/>
                <a:latin typeface="Menlo" panose="020B0609030804020204" pitchFamily="49" charset="0"/>
              </a:rPr>
            </a:br>
            <a:r>
              <a:rPr lang="en-GB" sz="1600" b="0" dirty="0">
                <a:solidFill>
                  <a:srgbClr val="000000"/>
                </a:solidFill>
                <a:effectLst/>
                <a:latin typeface="Menlo" panose="020B0609030804020204" pitchFamily="49" charset="0"/>
              </a:rPr>
              <a:t>  </a:t>
            </a:r>
            <a:r>
              <a:rPr lang="en-GB" sz="1600" b="0" dirty="0">
                <a:solidFill>
                  <a:srgbClr val="AF00DB"/>
                </a:solidFill>
                <a:effectLst/>
                <a:latin typeface="Menlo" panose="020B0609030804020204" pitchFamily="49" charset="0"/>
              </a:rPr>
              <a:t>return</a:t>
            </a: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sp</a:t>
            </a:r>
            <a:br>
              <a:rPr lang="en-US" sz="1600" dirty="0">
                <a:latin typeface="CMU Typewriter Text" panose="02000609000000000000" pitchFamily="49" charset="0"/>
                <a:ea typeface="CMU Typewriter Text" panose="02000609000000000000" pitchFamily="49" charset="0"/>
                <a:cs typeface="CMU Typewriter Text" panose="02000609000000000000" pitchFamily="49" charset="0"/>
              </a:rPr>
            </a:br>
            <a:endParaRPr lang="en-US" sz="1600" dirty="0">
              <a:latin typeface="CMU Typewriter Text" panose="02000609000000000000" pitchFamily="49" charset="0"/>
              <a:ea typeface="CMU Typewriter Text" panose="02000609000000000000" pitchFamily="49" charset="0"/>
              <a:cs typeface="CMU Typewriter Text" panose="02000609000000000000" pitchFamily="49" charset="0"/>
            </a:endParaRPr>
          </a:p>
        </p:txBody>
      </p:sp>
      <p:sp>
        <p:nvSpPr>
          <p:cNvPr id="6" name="Slide Number Placeholder 5">
            <a:extLst>
              <a:ext uri="{FF2B5EF4-FFF2-40B4-BE49-F238E27FC236}">
                <a16:creationId xmlns:a16="http://schemas.microsoft.com/office/drawing/2014/main" id="{D308ABE0-AE3A-DD45-999D-E6B569C1C0EF}"/>
              </a:ext>
            </a:extLst>
          </p:cNvPr>
          <p:cNvSpPr>
            <a:spLocks noGrp="1"/>
          </p:cNvSpPr>
          <p:nvPr>
            <p:ph type="sldNum" sz="quarter" idx="12"/>
          </p:nvPr>
        </p:nvSpPr>
        <p:spPr/>
        <p:txBody>
          <a:bodyPr/>
          <a:lstStyle/>
          <a:p>
            <a:fld id="{9C0365CE-E03E-D242-B5F2-831295D49D98}" type="slidenum">
              <a:rPr lang="fr-FR" smtClean="0"/>
              <a:pPr/>
              <a:t>21</a:t>
            </a:fld>
            <a:endParaRPr lang="fr-FR" sz="1500">
              <a:solidFill>
                <a:schemeClr val="tx1"/>
              </a:solidFill>
            </a:endParaRPr>
          </a:p>
        </p:txBody>
      </p:sp>
      <p:sp>
        <p:nvSpPr>
          <p:cNvPr id="4" name="Date Placeholder 3">
            <a:extLst>
              <a:ext uri="{FF2B5EF4-FFF2-40B4-BE49-F238E27FC236}">
                <a16:creationId xmlns:a16="http://schemas.microsoft.com/office/drawing/2014/main" id="{8611C966-2087-6540-8DAB-4DA8DACCB392}"/>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B58CD9E7-7F89-D04C-9947-31CA4E632A49}"/>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2240053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A8FB-D304-3749-9964-FF5EFE27090F}"/>
              </a:ext>
            </a:extLst>
          </p:cNvPr>
          <p:cNvSpPr>
            <a:spLocks noGrp="1"/>
          </p:cNvSpPr>
          <p:nvPr>
            <p:ph type="title"/>
          </p:nvPr>
        </p:nvSpPr>
        <p:spPr/>
        <p:txBody>
          <a:bodyPr/>
          <a:lstStyle/>
          <a:p>
            <a:r>
              <a:rPr lang="en-US" dirty="0"/>
              <a:t>Document </a:t>
            </a:r>
            <a:r>
              <a:rPr lang="en-US" dirty="0" err="1"/>
              <a:t>similiarity</a:t>
            </a:r>
            <a:endParaRPr lang="en-US" dirty="0"/>
          </a:p>
        </p:txBody>
      </p:sp>
      <p:sp>
        <p:nvSpPr>
          <p:cNvPr id="3" name="Content Placeholder 2">
            <a:extLst>
              <a:ext uri="{FF2B5EF4-FFF2-40B4-BE49-F238E27FC236}">
                <a16:creationId xmlns:a16="http://schemas.microsoft.com/office/drawing/2014/main" id="{FE54EC07-FBDA-B141-869A-8EDB996FF2D8}"/>
              </a:ext>
            </a:extLst>
          </p:cNvPr>
          <p:cNvSpPr>
            <a:spLocks noGrp="1"/>
          </p:cNvSpPr>
          <p:nvPr>
            <p:ph idx="1"/>
          </p:nvPr>
        </p:nvSpPr>
        <p:spPr>
          <a:xfrm>
            <a:off x="644524" y="1280160"/>
            <a:ext cx="8308975" cy="3715174"/>
          </a:xfrm>
        </p:spPr>
        <p:txBody>
          <a:bodyPr/>
          <a:lstStyle/>
          <a:p>
            <a:pPr marL="0" indent="0">
              <a:buNone/>
            </a:pPr>
            <a:br>
              <a:rPr lang="en-US" sz="1600" dirty="0"/>
            </a:br>
            <a:r>
              <a:rPr lang="en-GB" sz="1600" b="0" dirty="0">
                <a:solidFill>
                  <a:srgbClr val="AF00DB"/>
                </a:solidFill>
                <a:effectLst/>
                <a:latin typeface="Menlo" panose="020B0609030804020204" pitchFamily="49" charset="0"/>
              </a:rPr>
              <a:t>import</a:t>
            </a:r>
            <a:r>
              <a:rPr lang="en-GB" sz="1600" b="0" dirty="0">
                <a:solidFill>
                  <a:srgbClr val="000000"/>
                </a:solidFill>
                <a:effectLst/>
                <a:latin typeface="Menlo" panose="020B0609030804020204" pitchFamily="49" charset="0"/>
              </a:rPr>
              <a:t> math</a:t>
            </a:r>
          </a:p>
          <a:p>
            <a:pPr marL="0" indent="0">
              <a:buNone/>
            </a:pPr>
            <a:br>
              <a:rPr lang="en-GB" sz="1600" b="0" dirty="0">
                <a:solidFill>
                  <a:srgbClr val="000000"/>
                </a:solidFill>
                <a:effectLst/>
                <a:latin typeface="Menlo" panose="020B0609030804020204" pitchFamily="49" charset="0"/>
              </a:rPr>
            </a:br>
            <a:r>
              <a:rPr lang="en-GB" sz="1600" b="0" dirty="0">
                <a:solidFill>
                  <a:srgbClr val="0000FF"/>
                </a:solidFill>
                <a:effectLst/>
                <a:latin typeface="Menlo" panose="020B0609030804020204" pitchFamily="49" charset="0"/>
              </a:rPr>
              <a:t>def</a:t>
            </a:r>
            <a:r>
              <a:rPr lang="en-GB" sz="1600" b="0" dirty="0">
                <a:solidFill>
                  <a:srgbClr val="000000"/>
                </a:solidFill>
                <a:effectLst/>
                <a:latin typeface="Menlo" panose="020B0609030804020204" pitchFamily="49" charset="0"/>
              </a:rPr>
              <a:t> </a:t>
            </a:r>
            <a:r>
              <a:rPr lang="en-GB" sz="1600" b="0" dirty="0">
                <a:solidFill>
                  <a:srgbClr val="795E26"/>
                </a:solidFill>
                <a:effectLst/>
                <a:latin typeface="Menlo" panose="020B0609030804020204" pitchFamily="49" charset="0"/>
              </a:rPr>
              <a:t>similarity</a:t>
            </a:r>
            <a:r>
              <a:rPr lang="en-GB" sz="1600" b="0" dirty="0">
                <a:solidFill>
                  <a:srgbClr val="000000"/>
                </a:solidFill>
                <a:effectLst/>
                <a:latin typeface="Menlo" panose="020B0609030804020204" pitchFamily="49" charset="0"/>
              </a:rPr>
              <a:t> (</a:t>
            </a:r>
            <a:r>
              <a:rPr lang="en-GB" sz="1600" b="0" dirty="0">
                <a:solidFill>
                  <a:srgbClr val="001080"/>
                </a:solidFill>
                <a:effectLst/>
                <a:latin typeface="Menlo" panose="020B0609030804020204" pitchFamily="49" charset="0"/>
              </a:rPr>
              <a:t>s1</a:t>
            </a:r>
            <a:r>
              <a:rPr lang="en-GB" sz="1600" b="0" dirty="0">
                <a:solidFill>
                  <a:srgbClr val="000000"/>
                </a:solidFill>
                <a:effectLst/>
                <a:latin typeface="Menlo" panose="020B0609030804020204" pitchFamily="49" charset="0"/>
              </a:rPr>
              <a:t>: </a:t>
            </a:r>
            <a:r>
              <a:rPr lang="en-GB" sz="1600" b="0" dirty="0">
                <a:solidFill>
                  <a:srgbClr val="267F99"/>
                </a:solidFill>
                <a:effectLst/>
                <a:latin typeface="Menlo" panose="020B0609030804020204" pitchFamily="49" charset="0"/>
              </a:rPr>
              <a:t>str</a:t>
            </a:r>
            <a:r>
              <a:rPr lang="en-GB" sz="1600" b="0" dirty="0">
                <a:solidFill>
                  <a:srgbClr val="000000"/>
                </a:solidFill>
                <a:effectLst/>
                <a:latin typeface="Menlo" panose="020B0609030804020204" pitchFamily="49" charset="0"/>
              </a:rPr>
              <a:t>, </a:t>
            </a:r>
            <a:r>
              <a:rPr lang="en-GB" sz="1600" b="0" dirty="0">
                <a:solidFill>
                  <a:srgbClr val="001080"/>
                </a:solidFill>
                <a:effectLst/>
                <a:latin typeface="Menlo" panose="020B0609030804020204" pitchFamily="49" charset="0"/>
              </a:rPr>
              <a:t>s2</a:t>
            </a:r>
            <a:r>
              <a:rPr lang="en-GB" sz="1600" b="0" dirty="0">
                <a:solidFill>
                  <a:srgbClr val="000000"/>
                </a:solidFill>
                <a:effectLst/>
                <a:latin typeface="Menlo" panose="020B0609030804020204" pitchFamily="49" charset="0"/>
              </a:rPr>
              <a:t>: </a:t>
            </a:r>
            <a:r>
              <a:rPr lang="en-GB" sz="1600" b="0" dirty="0">
                <a:solidFill>
                  <a:srgbClr val="267F99"/>
                </a:solidFill>
                <a:effectLst/>
                <a:latin typeface="Menlo" panose="020B0609030804020204" pitchFamily="49" charset="0"/>
              </a:rPr>
              <a:t>str</a:t>
            </a:r>
            <a:r>
              <a:rPr lang="en-GB" sz="1600" b="0" dirty="0">
                <a:solidFill>
                  <a:srgbClr val="000000"/>
                </a:solidFill>
                <a:effectLst/>
                <a:latin typeface="Menlo" panose="020B0609030804020204" pitchFamily="49" charset="0"/>
              </a:rPr>
              <a:t>) -&gt; </a:t>
            </a:r>
            <a:r>
              <a:rPr lang="en-GB" sz="1600" b="0" dirty="0">
                <a:solidFill>
                  <a:srgbClr val="267F99"/>
                </a:solidFill>
                <a:effectLst/>
                <a:latin typeface="Menlo" panose="020B0609030804020204" pitchFamily="49" charset="0"/>
              </a:rPr>
              <a:t>float</a:t>
            </a:r>
            <a:r>
              <a:rPr lang="en-GB" sz="1600" b="0" dirty="0">
                <a:solidFill>
                  <a:srgbClr val="000000"/>
                </a:solidFill>
                <a:effectLst/>
                <a:latin typeface="Menlo" panose="020B0609030804020204" pitchFamily="49" charset="0"/>
              </a:rPr>
              <a:t> :</a:t>
            </a:r>
          </a:p>
          <a:p>
            <a:pPr marL="0" indent="0">
              <a:buNone/>
            </a:pPr>
            <a:r>
              <a:rPr lang="en-GB" sz="1600" b="0" dirty="0">
                <a:solidFill>
                  <a:srgbClr val="A31515"/>
                </a:solidFill>
                <a:effectLst/>
                <a:latin typeface="Menlo" panose="020B0609030804020204" pitchFamily="49" charset="0"/>
              </a:rPr>
              <a:t>  """</a:t>
            </a:r>
            <a:endParaRPr lang="en-GB" sz="1600" b="0" dirty="0">
              <a:solidFill>
                <a:srgbClr val="000000"/>
              </a:solidFill>
              <a:effectLst/>
              <a:latin typeface="Menlo" panose="020B0609030804020204" pitchFamily="49" charset="0"/>
            </a:endParaRPr>
          </a:p>
          <a:p>
            <a:pPr marL="0" indent="0">
              <a:buNone/>
            </a:pPr>
            <a:r>
              <a:rPr lang="en-GB" sz="1600" b="0" dirty="0">
                <a:solidFill>
                  <a:srgbClr val="A31515"/>
                </a:solidFill>
                <a:effectLst/>
                <a:latin typeface="Menlo" panose="020B0609030804020204" pitchFamily="49" charset="0"/>
              </a:rPr>
              <a:t>  compute the cosine similarity of the texts in s1 and s2</a:t>
            </a:r>
            <a:endParaRPr lang="en-GB" sz="1600" b="0" dirty="0">
              <a:solidFill>
                <a:srgbClr val="000000"/>
              </a:solidFill>
              <a:effectLst/>
              <a:latin typeface="Menlo" panose="020B0609030804020204" pitchFamily="49" charset="0"/>
            </a:endParaRPr>
          </a:p>
          <a:p>
            <a:pPr marL="0" indent="0">
              <a:buNone/>
            </a:pPr>
            <a:r>
              <a:rPr lang="en-GB" sz="1600" b="0" dirty="0">
                <a:solidFill>
                  <a:srgbClr val="A31515"/>
                </a:solidFill>
                <a:effectLst/>
                <a:latin typeface="Menlo" panose="020B0609030804020204" pitchFamily="49" charset="0"/>
              </a:rPr>
              <a:t>  """</a:t>
            </a:r>
            <a:endParaRPr lang="en-GB" sz="1600" b="0" dirty="0">
              <a:solidFill>
                <a:srgbClr val="000000"/>
              </a:solidFill>
              <a:effectLst/>
              <a:latin typeface="Menlo" panose="020B0609030804020204" pitchFamily="49" charset="0"/>
            </a:endParaRPr>
          </a:p>
          <a:p>
            <a:pPr marL="0" indent="0">
              <a:buNone/>
            </a:pPr>
            <a:r>
              <a:rPr lang="en-GB" sz="1600" b="0" dirty="0">
                <a:solidFill>
                  <a:srgbClr val="000000"/>
                </a:solidFill>
                <a:effectLst/>
                <a:latin typeface="Menlo" panose="020B0609030804020204" pitchFamily="49" charset="0"/>
              </a:rPr>
              <a:t>  d1 = </a:t>
            </a:r>
            <a:r>
              <a:rPr lang="en-GB" sz="1600" b="0" dirty="0" err="1">
                <a:solidFill>
                  <a:srgbClr val="000000"/>
                </a:solidFill>
                <a:effectLst/>
                <a:latin typeface="Menlo" panose="020B0609030804020204" pitchFamily="49" charset="0"/>
              </a:rPr>
              <a:t>build_vector</a:t>
            </a:r>
            <a:r>
              <a:rPr lang="en-GB" sz="1600" b="0" dirty="0">
                <a:solidFill>
                  <a:srgbClr val="000000"/>
                </a:solidFill>
                <a:effectLst/>
                <a:latin typeface="Menlo" panose="020B0609030804020204" pitchFamily="49" charset="0"/>
              </a:rPr>
              <a:t>(s1)</a:t>
            </a:r>
          </a:p>
          <a:p>
            <a:pPr marL="0" indent="0">
              <a:buNone/>
            </a:pPr>
            <a:r>
              <a:rPr lang="en-GB" sz="1600" b="0" dirty="0">
                <a:solidFill>
                  <a:srgbClr val="000000"/>
                </a:solidFill>
                <a:effectLst/>
                <a:latin typeface="Menlo" panose="020B0609030804020204" pitchFamily="49" charset="0"/>
              </a:rPr>
              <a:t>  d2 = </a:t>
            </a:r>
            <a:r>
              <a:rPr lang="en-GB" sz="1600" b="0" dirty="0" err="1">
                <a:solidFill>
                  <a:srgbClr val="000000"/>
                </a:solidFill>
                <a:effectLst/>
                <a:latin typeface="Menlo" panose="020B0609030804020204" pitchFamily="49" charset="0"/>
              </a:rPr>
              <a:t>build_vector</a:t>
            </a:r>
            <a:r>
              <a:rPr lang="en-GB" sz="1600" b="0" dirty="0">
                <a:solidFill>
                  <a:srgbClr val="000000"/>
                </a:solidFill>
                <a:effectLst/>
                <a:latin typeface="Menlo" panose="020B0609030804020204" pitchFamily="49" charset="0"/>
              </a:rPr>
              <a:t>(s2)</a:t>
            </a:r>
          </a:p>
          <a:p>
            <a:pPr marL="0" indent="0">
              <a:buNone/>
            </a:pPr>
            <a:br>
              <a:rPr lang="en-GB" sz="1600" b="0" dirty="0">
                <a:solidFill>
                  <a:srgbClr val="000000"/>
                </a:solidFill>
                <a:effectLst/>
                <a:latin typeface="Menlo" panose="020B0609030804020204" pitchFamily="49" charset="0"/>
              </a:rPr>
            </a:br>
            <a:r>
              <a:rPr lang="en-GB" sz="1600" b="0" dirty="0">
                <a:solidFill>
                  <a:srgbClr val="000000"/>
                </a:solidFill>
                <a:effectLst/>
                <a:latin typeface="Menlo" panose="020B0609030804020204" pitchFamily="49" charset="0"/>
              </a:rPr>
              <a:t>  </a:t>
            </a:r>
            <a:r>
              <a:rPr lang="en-GB" sz="1600" b="0" dirty="0">
                <a:solidFill>
                  <a:srgbClr val="AF00DB"/>
                </a:solidFill>
                <a:effectLst/>
                <a:latin typeface="Menlo" panose="020B0609030804020204" pitchFamily="49" charset="0"/>
              </a:rPr>
              <a:t>return</a:t>
            </a:r>
            <a:r>
              <a:rPr lang="en-GB" sz="1600" b="0" dirty="0">
                <a:solidFill>
                  <a:srgbClr val="000000"/>
                </a:solidFill>
                <a:effectLst/>
                <a:latin typeface="Menlo" panose="020B0609030804020204" pitchFamily="49" charset="0"/>
              </a:rPr>
              <a:t> product(d1, d2) / </a:t>
            </a:r>
          </a:p>
          <a:p>
            <a:pPr marL="0" indent="0">
              <a:buNone/>
            </a:pPr>
            <a:r>
              <a:rPr lang="en-GB" sz="1600" dirty="0">
                <a:latin typeface="Menlo" panose="020B0609030804020204" pitchFamily="49" charset="0"/>
              </a:rPr>
              <a:t>     </a:t>
            </a:r>
            <a:r>
              <a:rPr lang="en-GB" sz="1600" b="0" dirty="0">
                <a:solidFill>
                  <a:srgbClr val="000000"/>
                </a:solidFill>
                <a:effectLst/>
                <a:latin typeface="Menlo" panose="020B0609030804020204" pitchFamily="49" charset="0"/>
              </a:rPr>
              <a:t>(</a:t>
            </a:r>
            <a:r>
              <a:rPr lang="en-GB" sz="1600" b="0" dirty="0" err="1">
                <a:solidFill>
                  <a:srgbClr val="000000"/>
                </a:solidFill>
                <a:effectLst/>
                <a:latin typeface="Menlo" panose="020B0609030804020204" pitchFamily="49" charset="0"/>
              </a:rPr>
              <a:t>math.sqrt</a:t>
            </a:r>
            <a:r>
              <a:rPr lang="en-GB" sz="1600" b="0" dirty="0">
                <a:solidFill>
                  <a:srgbClr val="000000"/>
                </a:solidFill>
                <a:effectLst/>
                <a:latin typeface="Menlo" panose="020B0609030804020204" pitchFamily="49" charset="0"/>
              </a:rPr>
              <a:t>(product(d1, d1)* product(d2, d2)))</a:t>
            </a:r>
          </a:p>
          <a:p>
            <a:pPr marL="0" indent="0">
              <a:buNone/>
            </a:pPr>
            <a:br>
              <a:rPr lang="en-US" sz="1600" dirty="0">
                <a:latin typeface="CMU Typewriter Text" panose="02000609000000000000" pitchFamily="49" charset="0"/>
                <a:ea typeface="CMU Typewriter Text" panose="02000609000000000000" pitchFamily="49" charset="0"/>
                <a:cs typeface="CMU Typewriter Text" panose="02000609000000000000" pitchFamily="49" charset="0"/>
              </a:rPr>
            </a:br>
            <a:endParaRPr lang="en-US" sz="1600" dirty="0">
              <a:latin typeface="CMU Typewriter Text" panose="02000609000000000000" pitchFamily="49" charset="0"/>
              <a:ea typeface="CMU Typewriter Text" panose="02000609000000000000" pitchFamily="49" charset="0"/>
              <a:cs typeface="CMU Typewriter Text" panose="02000609000000000000" pitchFamily="49" charset="0"/>
            </a:endParaRPr>
          </a:p>
        </p:txBody>
      </p:sp>
      <p:sp>
        <p:nvSpPr>
          <p:cNvPr id="6" name="Slide Number Placeholder 5">
            <a:extLst>
              <a:ext uri="{FF2B5EF4-FFF2-40B4-BE49-F238E27FC236}">
                <a16:creationId xmlns:a16="http://schemas.microsoft.com/office/drawing/2014/main" id="{D308ABE0-AE3A-DD45-999D-E6B569C1C0EF}"/>
              </a:ext>
            </a:extLst>
          </p:cNvPr>
          <p:cNvSpPr>
            <a:spLocks noGrp="1"/>
          </p:cNvSpPr>
          <p:nvPr>
            <p:ph type="sldNum" sz="quarter" idx="12"/>
          </p:nvPr>
        </p:nvSpPr>
        <p:spPr/>
        <p:txBody>
          <a:bodyPr/>
          <a:lstStyle/>
          <a:p>
            <a:fld id="{9C0365CE-E03E-D242-B5F2-831295D49D98}" type="slidenum">
              <a:rPr lang="fr-FR" smtClean="0"/>
              <a:pPr/>
              <a:t>22</a:t>
            </a:fld>
            <a:endParaRPr lang="fr-FR" sz="1500">
              <a:solidFill>
                <a:schemeClr val="tx1"/>
              </a:solidFill>
            </a:endParaRPr>
          </a:p>
        </p:txBody>
      </p:sp>
      <p:sp>
        <p:nvSpPr>
          <p:cNvPr id="4" name="Date Placeholder 3">
            <a:extLst>
              <a:ext uri="{FF2B5EF4-FFF2-40B4-BE49-F238E27FC236}">
                <a16:creationId xmlns:a16="http://schemas.microsoft.com/office/drawing/2014/main" id="{64F26785-4503-6C4D-8939-38C4ECD3B2E3}"/>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BA438F03-4DF0-6342-9CAC-BD4F5B7C7AA9}"/>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128326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5B75-DA22-DC4F-B1E7-EB9687ADD642}"/>
              </a:ext>
            </a:extLst>
          </p:cNvPr>
          <p:cNvSpPr>
            <a:spLocks noGrp="1"/>
          </p:cNvSpPr>
          <p:nvPr>
            <p:ph type="title"/>
          </p:nvPr>
        </p:nvSpPr>
        <p:spPr/>
        <p:txBody>
          <a:bodyPr/>
          <a:lstStyle/>
          <a:p>
            <a:r>
              <a:rPr lang="en-US" dirty="0"/>
              <a:t>Mutable sets in Python</a:t>
            </a:r>
          </a:p>
        </p:txBody>
      </p:sp>
      <p:sp>
        <p:nvSpPr>
          <p:cNvPr id="3" name="Content Placeholder 2">
            <a:extLst>
              <a:ext uri="{FF2B5EF4-FFF2-40B4-BE49-F238E27FC236}">
                <a16:creationId xmlns:a16="http://schemas.microsoft.com/office/drawing/2014/main" id="{C8C60AF2-A5BA-0D40-9826-3880ED199C95}"/>
              </a:ext>
            </a:extLst>
          </p:cNvPr>
          <p:cNvSpPr>
            <a:spLocks noGrp="1"/>
          </p:cNvSpPr>
          <p:nvPr>
            <p:ph idx="1"/>
          </p:nvPr>
        </p:nvSpPr>
        <p:spPr>
          <a:xfrm>
            <a:off x="644525" y="1280160"/>
            <a:ext cx="6985307" cy="3715174"/>
          </a:xfrm>
        </p:spPr>
        <p:txBody>
          <a:bodyPr/>
          <a:lstStyle/>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set()</a:t>
            </a:r>
          </a:p>
          <a:p>
            <a:pPr marL="232824" lvl="1" indent="0">
              <a:buNone/>
            </a:pPr>
            <a:r>
              <a:rPr lang="en-US" dirty="0"/>
              <a:t>Creates an empty set</a:t>
            </a:r>
          </a:p>
          <a:p>
            <a:pPr marL="0" indent="0">
              <a:buNone/>
            </a:pPr>
            <a:endParaRPr lang="en-US" dirty="0"/>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{v1, v2, …, </a:t>
            </a: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vn</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a:t>
            </a:r>
          </a:p>
          <a:p>
            <a:pPr marL="232824" lvl="1" indent="0">
              <a:buNone/>
            </a:pPr>
            <a:r>
              <a:rPr lang="en-US" dirty="0"/>
              <a:t>Creates a set containing v1, v2, . . . , </a:t>
            </a:r>
            <a:r>
              <a:rPr lang="en-US" dirty="0" err="1"/>
              <a:t>vn</a:t>
            </a:r>
            <a:endParaRPr lang="en-US" dirty="0"/>
          </a:p>
          <a:p>
            <a:pPr marL="0" indent="0">
              <a:buNone/>
            </a:pPr>
            <a:endParaRPr lang="en-US" dirty="0"/>
          </a:p>
          <a:p>
            <a:pPr marL="0" indent="0">
              <a:buNone/>
            </a:pPr>
            <a:r>
              <a:rPr lang="en-US" dirty="0"/>
              <a:t>‼️ </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s = {}</a:t>
            </a:r>
            <a:r>
              <a:rPr lang="en-US" dirty="0"/>
              <a:t> does not create an empty set (creates an empty dictionary)</a:t>
            </a:r>
          </a:p>
          <a:p>
            <a:pPr marL="232824" lvl="1" indent="0">
              <a:buNone/>
            </a:pPr>
            <a:endParaRPr lang="en-US" dirty="0"/>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set([v1, v2, . . . , </a:t>
            </a: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vn</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a:t>
            </a:r>
          </a:p>
          <a:p>
            <a:pPr marL="232824" lvl="1" indent="0">
              <a:buNone/>
            </a:pPr>
            <a:r>
              <a:rPr lang="en-US" dirty="0"/>
              <a:t>Creates a set from the list [v1, v2, …, </a:t>
            </a:r>
            <a:r>
              <a:rPr lang="en-US" dirty="0" err="1"/>
              <a:t>vn</a:t>
            </a:r>
            <a:r>
              <a:rPr lang="en-US" dirty="0"/>
              <a:t>]</a:t>
            </a:r>
          </a:p>
          <a:p>
            <a:pPr marL="0" indent="0">
              <a:buNone/>
            </a:pPr>
            <a:endParaRPr lang="en-US" dirty="0">
              <a:latin typeface="CMU Typewriter Text" panose="02000609000000000000" pitchFamily="49" charset="0"/>
              <a:ea typeface="CMU Typewriter Text" panose="02000609000000000000" pitchFamily="49" charset="0"/>
              <a:cs typeface="CMU Typewriter Text" panose="02000609000000000000" pitchFamily="49" charset="0"/>
            </a:endParaRPr>
          </a:p>
        </p:txBody>
      </p:sp>
      <p:sp>
        <p:nvSpPr>
          <p:cNvPr id="6" name="Slide Number Placeholder 5">
            <a:extLst>
              <a:ext uri="{FF2B5EF4-FFF2-40B4-BE49-F238E27FC236}">
                <a16:creationId xmlns:a16="http://schemas.microsoft.com/office/drawing/2014/main" id="{636FF5A5-8421-414C-B4BD-85E36B18139A}"/>
              </a:ext>
            </a:extLst>
          </p:cNvPr>
          <p:cNvSpPr>
            <a:spLocks noGrp="1"/>
          </p:cNvSpPr>
          <p:nvPr>
            <p:ph type="sldNum" sz="quarter" idx="12"/>
          </p:nvPr>
        </p:nvSpPr>
        <p:spPr/>
        <p:txBody>
          <a:bodyPr/>
          <a:lstStyle/>
          <a:p>
            <a:fld id="{9C0365CE-E03E-D242-B5F2-831295D49D98}" type="slidenum">
              <a:rPr lang="fr-FR" smtClean="0"/>
              <a:pPr/>
              <a:t>3</a:t>
            </a:fld>
            <a:endParaRPr lang="fr-FR" sz="1500">
              <a:solidFill>
                <a:schemeClr val="tx1"/>
              </a:solidFill>
            </a:endParaRPr>
          </a:p>
        </p:txBody>
      </p:sp>
      <p:sp>
        <p:nvSpPr>
          <p:cNvPr id="4" name="Date Placeholder 3">
            <a:extLst>
              <a:ext uri="{FF2B5EF4-FFF2-40B4-BE49-F238E27FC236}">
                <a16:creationId xmlns:a16="http://schemas.microsoft.com/office/drawing/2014/main" id="{D7BD6C84-7B05-D847-818D-B448C97C98A9}"/>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A3F69420-42F8-9842-A8D6-4F7FD13E9312}"/>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915595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5B75-DA22-DC4F-B1E7-EB9687ADD642}"/>
              </a:ext>
            </a:extLst>
          </p:cNvPr>
          <p:cNvSpPr>
            <a:spLocks noGrp="1"/>
          </p:cNvSpPr>
          <p:nvPr>
            <p:ph type="title"/>
          </p:nvPr>
        </p:nvSpPr>
        <p:spPr/>
        <p:txBody>
          <a:bodyPr/>
          <a:lstStyle/>
          <a:p>
            <a:r>
              <a:rPr lang="en-US" dirty="0"/>
              <a:t>Mutable sets in Python</a:t>
            </a:r>
          </a:p>
        </p:txBody>
      </p:sp>
      <p:sp>
        <p:nvSpPr>
          <p:cNvPr id="3" name="Content Placeholder 2">
            <a:extLst>
              <a:ext uri="{FF2B5EF4-FFF2-40B4-BE49-F238E27FC236}">
                <a16:creationId xmlns:a16="http://schemas.microsoft.com/office/drawing/2014/main" id="{C8C60AF2-A5BA-0D40-9826-3880ED199C95}"/>
              </a:ext>
            </a:extLst>
          </p:cNvPr>
          <p:cNvSpPr>
            <a:spLocks noGrp="1"/>
          </p:cNvSpPr>
          <p:nvPr>
            <p:ph idx="1"/>
          </p:nvPr>
        </p:nvSpPr>
        <p:spPr>
          <a:xfrm>
            <a:off x="644525" y="1280160"/>
            <a:ext cx="8096352" cy="3715174"/>
          </a:xfrm>
        </p:spPr>
        <p:txBody>
          <a:bodyPr/>
          <a:lstStyle/>
          <a:p>
            <a:pPr marL="0" indent="0">
              <a:buNone/>
            </a:pP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s.add</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(e)		</a:t>
            </a:r>
            <a:r>
              <a:rPr lang="en-US" dirty="0"/>
              <a:t>Adds e to s</a:t>
            </a:r>
          </a:p>
          <a:p>
            <a:pPr marL="0" indent="0">
              <a:buNone/>
            </a:pPr>
            <a:endParaRPr lang="en-US" dirty="0"/>
          </a:p>
          <a:p>
            <a:pPr marL="0" indent="0">
              <a:buNone/>
            </a:pP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s.remove</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(e)		</a:t>
            </a:r>
            <a:r>
              <a:rPr lang="en-US" dirty="0"/>
              <a:t>Removes e from s</a:t>
            </a:r>
          </a:p>
          <a:p>
            <a:pPr marL="0" indent="0">
              <a:buNone/>
            </a:pPr>
            <a:endParaRPr lang="en-US" dirty="0"/>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e </a:t>
            </a:r>
            <a:r>
              <a:rPr lang="en-US" dirty="0">
                <a:solidFill>
                  <a:srgbClr val="0070C0"/>
                </a:solidFill>
                <a:latin typeface="CMU Typewriter Text" panose="02000609000000000000" pitchFamily="49" charset="0"/>
                <a:ea typeface="CMU Typewriter Text" panose="02000609000000000000" pitchFamily="49" charset="0"/>
                <a:cs typeface="CMU Typewriter Text" panose="02000609000000000000" pitchFamily="49" charset="0"/>
              </a:rPr>
              <a:t>in</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 s 			</a:t>
            </a:r>
            <a:r>
              <a:rPr lang="en-US" dirty="0">
                <a:solidFill>
                  <a:srgbClr val="0070C0"/>
                </a:solidFill>
              </a:rPr>
              <a:t>True</a:t>
            </a:r>
            <a:r>
              <a:rPr lang="en-US" dirty="0"/>
              <a:t> is e is a member of s,  otherwise </a:t>
            </a:r>
            <a:r>
              <a:rPr lang="en-US" dirty="0">
                <a:solidFill>
                  <a:srgbClr val="0070C0"/>
                </a:solidFill>
              </a:rPr>
              <a:t>False</a:t>
            </a:r>
          </a:p>
          <a:p>
            <a:pPr marL="232824" lvl="1" indent="0">
              <a:buNone/>
            </a:pPr>
            <a:endParaRPr lang="en-US" dirty="0"/>
          </a:p>
        </p:txBody>
      </p:sp>
      <p:sp>
        <p:nvSpPr>
          <p:cNvPr id="6" name="Slide Number Placeholder 5">
            <a:extLst>
              <a:ext uri="{FF2B5EF4-FFF2-40B4-BE49-F238E27FC236}">
                <a16:creationId xmlns:a16="http://schemas.microsoft.com/office/drawing/2014/main" id="{636FF5A5-8421-414C-B4BD-85E36B18139A}"/>
              </a:ext>
            </a:extLst>
          </p:cNvPr>
          <p:cNvSpPr>
            <a:spLocks noGrp="1"/>
          </p:cNvSpPr>
          <p:nvPr>
            <p:ph type="sldNum" sz="quarter" idx="12"/>
          </p:nvPr>
        </p:nvSpPr>
        <p:spPr/>
        <p:txBody>
          <a:bodyPr/>
          <a:lstStyle/>
          <a:p>
            <a:fld id="{9C0365CE-E03E-D242-B5F2-831295D49D98}" type="slidenum">
              <a:rPr lang="fr-FR" smtClean="0"/>
              <a:pPr/>
              <a:t>4</a:t>
            </a:fld>
            <a:endParaRPr lang="fr-FR" sz="1500">
              <a:solidFill>
                <a:schemeClr val="tx1"/>
              </a:solidFill>
            </a:endParaRPr>
          </a:p>
        </p:txBody>
      </p:sp>
      <p:sp>
        <p:nvSpPr>
          <p:cNvPr id="4" name="Date Placeholder 3">
            <a:extLst>
              <a:ext uri="{FF2B5EF4-FFF2-40B4-BE49-F238E27FC236}">
                <a16:creationId xmlns:a16="http://schemas.microsoft.com/office/drawing/2014/main" id="{C60D9E70-1A89-F74D-99E5-2B37994B5403}"/>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174C5EBC-0E78-1E4C-AA2D-CD45815363FF}"/>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356376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7264-05F8-4B48-A697-F59202414A7A}"/>
              </a:ext>
            </a:extLst>
          </p:cNvPr>
          <p:cNvSpPr>
            <a:spLocks noGrp="1"/>
          </p:cNvSpPr>
          <p:nvPr>
            <p:ph type="title"/>
          </p:nvPr>
        </p:nvSpPr>
        <p:spPr/>
        <p:txBody>
          <a:bodyPr/>
          <a:lstStyle/>
          <a:p>
            <a:endParaRPr lang="en-CH"/>
          </a:p>
        </p:txBody>
      </p:sp>
      <p:sp>
        <p:nvSpPr>
          <p:cNvPr id="3" name="Content Placeholder 2">
            <a:extLst>
              <a:ext uri="{FF2B5EF4-FFF2-40B4-BE49-F238E27FC236}">
                <a16:creationId xmlns:a16="http://schemas.microsoft.com/office/drawing/2014/main" id="{46216CA8-E899-D544-8676-8E1E3CE9A5A7}"/>
              </a:ext>
            </a:extLst>
          </p:cNvPr>
          <p:cNvSpPr>
            <a:spLocks noGrp="1"/>
          </p:cNvSpPr>
          <p:nvPr>
            <p:ph idx="1"/>
          </p:nvPr>
        </p:nvSpPr>
        <p:spPr/>
        <p:txBody>
          <a:bodyPr/>
          <a:lstStyle/>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s = set()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a:t>
            </a:r>
            <a:r>
              <a:rPr lang="en-US" dirty="0" err="1">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ø</a:t>
            </a:r>
            <a:endPar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endParaRPr>
          </a:p>
          <a:p>
            <a:pPr marL="0" indent="0">
              <a:buNone/>
            </a:pP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s.add</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(33)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{33}</a:t>
            </a:r>
          </a:p>
          <a:p>
            <a:pPr marL="0" indent="0">
              <a:buNone/>
            </a:pP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s.add</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(44)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{33, 44}</a:t>
            </a:r>
          </a:p>
          <a:p>
            <a:pPr marL="0" indent="0">
              <a:buNone/>
            </a:pP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s.add</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(33)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{33, 44} nothing added !</a:t>
            </a:r>
          </a:p>
          <a:p>
            <a:pPr marL="0" indent="0">
              <a:buNone/>
            </a:pP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s.remove</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(33)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{44}</a:t>
            </a:r>
          </a:p>
          <a:p>
            <a:pPr marL="0" indent="0">
              <a:buNone/>
            </a:pPr>
            <a:r>
              <a:rPr lang="en-US" dirty="0" err="1">
                <a:latin typeface="CMU Typewriter Text" panose="02000609000000000000" pitchFamily="49" charset="0"/>
                <a:ea typeface="CMU Typewriter Text" panose="02000609000000000000" pitchFamily="49" charset="0"/>
                <a:cs typeface="CMU Typewriter Text" panose="02000609000000000000" pitchFamily="49" charset="0"/>
              </a:rPr>
              <a:t>s.remove</a:t>
            </a: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(111)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a:t>
            </a:r>
            <a:r>
              <a:rPr lang="en-US" dirty="0">
                <a:solidFill>
                  <a:srgbClr val="FF0000"/>
                </a:solidFill>
                <a:latin typeface="CMU Typewriter Text" panose="02000609000000000000" pitchFamily="49" charset="0"/>
                <a:ea typeface="CMU Typewriter Text" panose="02000609000000000000" pitchFamily="49" charset="0"/>
                <a:cs typeface="CMU Typewriter Text" panose="02000609000000000000" pitchFamily="49" charset="0"/>
              </a:rPr>
              <a:t>** </a:t>
            </a:r>
            <a:r>
              <a:rPr lang="en-US" dirty="0" err="1">
                <a:solidFill>
                  <a:srgbClr val="FF0000"/>
                </a:solidFill>
                <a:latin typeface="CMU Typewriter Text" panose="02000609000000000000" pitchFamily="49" charset="0"/>
                <a:ea typeface="CMU Typewriter Text" panose="02000609000000000000" pitchFamily="49" charset="0"/>
                <a:cs typeface="CMU Typewriter Text" panose="02000609000000000000" pitchFamily="49" charset="0"/>
              </a:rPr>
              <a:t>KeyError</a:t>
            </a:r>
            <a:r>
              <a:rPr lang="en-US" dirty="0">
                <a:solidFill>
                  <a:srgbClr val="FF0000"/>
                </a:solidFill>
                <a:latin typeface="CMU Typewriter Text" panose="02000609000000000000" pitchFamily="49" charset="0"/>
                <a:ea typeface="CMU Typewriter Text" panose="02000609000000000000" pitchFamily="49" charset="0"/>
                <a:cs typeface="CMU Typewriter Text" panose="02000609000000000000" pitchFamily="49" charset="0"/>
              </a:rPr>
              <a:t> **</a:t>
            </a:r>
          </a:p>
          <a:p>
            <a:pPr marL="0" indent="0">
              <a:buNone/>
            </a:pPr>
            <a:r>
              <a:rPr lang="en-US" dirty="0">
                <a:latin typeface="CMU Typewriter Text" panose="02000609000000000000" pitchFamily="49" charset="0"/>
                <a:ea typeface="CMU Typewriter Text" panose="02000609000000000000" pitchFamily="49" charset="0"/>
                <a:cs typeface="CMU Typewriter Text" panose="02000609000000000000" pitchFamily="49" charset="0"/>
              </a:rPr>
              <a:t>111 in s	</a:t>
            </a:r>
            <a:r>
              <a:rPr lang="en-US" dirty="0">
                <a:solidFill>
                  <a:srgbClr val="00B050"/>
                </a:solidFill>
                <a:latin typeface="CMU Typewriter Text" panose="02000609000000000000" pitchFamily="49" charset="0"/>
                <a:ea typeface="CMU Typewriter Text" panose="02000609000000000000" pitchFamily="49" charset="0"/>
                <a:cs typeface="CMU Typewriter Text" panose="02000609000000000000" pitchFamily="49" charset="0"/>
              </a:rPr>
              <a:t>	⇒ False</a:t>
            </a:r>
          </a:p>
          <a:p>
            <a:pPr marL="0" indent="0">
              <a:buNone/>
            </a:pPr>
            <a:endParaRPr lang="en-US" dirty="0"/>
          </a:p>
          <a:p>
            <a:pPr marL="0" indent="0">
              <a:buNone/>
            </a:pPr>
            <a:endParaRPr lang="en-US" dirty="0"/>
          </a:p>
          <a:p>
            <a:endParaRPr lang="en-CH" dirty="0"/>
          </a:p>
        </p:txBody>
      </p:sp>
      <p:sp>
        <p:nvSpPr>
          <p:cNvPr id="4" name="Slide Number Placeholder 3">
            <a:extLst>
              <a:ext uri="{FF2B5EF4-FFF2-40B4-BE49-F238E27FC236}">
                <a16:creationId xmlns:a16="http://schemas.microsoft.com/office/drawing/2014/main" id="{F4CA3FA0-A3B4-5A4C-BDC6-61C5009CDB12}"/>
              </a:ext>
            </a:extLst>
          </p:cNvPr>
          <p:cNvSpPr>
            <a:spLocks noGrp="1"/>
          </p:cNvSpPr>
          <p:nvPr>
            <p:ph type="sldNum" sz="quarter" idx="12"/>
          </p:nvPr>
        </p:nvSpPr>
        <p:spPr/>
        <p:txBody>
          <a:bodyPr/>
          <a:lstStyle/>
          <a:p>
            <a:fld id="{9C0365CE-E03E-D242-B5F2-831295D49D98}" type="slidenum">
              <a:rPr lang="fr-FR" smtClean="0"/>
              <a:pPr/>
              <a:t>5</a:t>
            </a:fld>
            <a:endParaRPr lang="fr-FR" sz="1500">
              <a:solidFill>
                <a:schemeClr val="tx1"/>
              </a:solidFill>
            </a:endParaRPr>
          </a:p>
        </p:txBody>
      </p:sp>
      <p:sp>
        <p:nvSpPr>
          <p:cNvPr id="5" name="Date Placeholder 4">
            <a:extLst>
              <a:ext uri="{FF2B5EF4-FFF2-40B4-BE49-F238E27FC236}">
                <a16:creationId xmlns:a16="http://schemas.microsoft.com/office/drawing/2014/main" id="{94C110E9-1ADC-4C44-9A9C-78AA0EC43B44}"/>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6" name="Footer Placeholder 5">
            <a:extLst>
              <a:ext uri="{FF2B5EF4-FFF2-40B4-BE49-F238E27FC236}">
                <a16:creationId xmlns:a16="http://schemas.microsoft.com/office/drawing/2014/main" id="{AC0D5429-2283-1149-B659-28A68CB39649}"/>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276226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C13C9-54D3-044C-A70D-8A8A42A651BB}"/>
              </a:ext>
            </a:extLst>
          </p:cNvPr>
          <p:cNvSpPr>
            <a:spLocks noGrp="1"/>
          </p:cNvSpPr>
          <p:nvPr>
            <p:ph type="title"/>
          </p:nvPr>
        </p:nvSpPr>
        <p:spPr/>
        <p:txBody>
          <a:bodyPr/>
          <a:lstStyle/>
          <a:p>
            <a:r>
              <a:rPr lang="en-US" dirty="0"/>
              <a:t>Computational cost of the operations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681266D-CA03-F842-836C-3BCABF1C2C12}"/>
                  </a:ext>
                </a:extLst>
              </p:cNvPr>
              <p:cNvSpPr>
                <a:spLocks noGrp="1"/>
              </p:cNvSpPr>
              <p:nvPr>
                <p:ph idx="1"/>
              </p:nvPr>
            </p:nvSpPr>
            <p:spPr/>
            <p:txBody>
              <a:bodyPr/>
              <a:lstStyle/>
              <a:p>
                <a:pPr marL="0" indent="0">
                  <a:buNone/>
                </a:pPr>
                <a:r>
                  <a:rPr lang="en-US" dirty="0"/>
                  <a:t>The primitive operations (add, remove, in, size) take </a:t>
                </a:r>
                <a:r>
                  <a:rPr lang="en-US" b="1" dirty="0"/>
                  <a:t>amortized</a:t>
                </a:r>
                <a:r>
                  <a:rPr lang="en-US" dirty="0"/>
                  <a:t> </a:t>
                </a:r>
                <a:r>
                  <a:rPr lang="en-US" b="1" dirty="0"/>
                  <a:t>constant time</a:t>
                </a:r>
                <a:r>
                  <a:rPr lang="en-US" dirty="0"/>
                  <a:t> </a:t>
                </a:r>
              </a:p>
              <a:p>
                <a:pPr marL="518574" lvl="1" indent="-285750"/>
                <a:r>
                  <a:rPr lang="en-US" dirty="0"/>
                  <a:t>time to add </a:t>
                </a:r>
                <a14:m>
                  <m:oMath xmlns:m="http://schemas.openxmlformats.org/officeDocument/2006/math">
                    <m:r>
                      <a:rPr lang="en-US" i="1" dirty="0" smtClean="0">
                        <a:latin typeface="Cambria Math" panose="02040503050406030204" pitchFamily="18" charset="0"/>
                      </a:rPr>
                      <m:t>𝑘</m:t>
                    </m:r>
                  </m:oMath>
                </a14:m>
                <a:r>
                  <a:rPr lang="en-US" dirty="0"/>
                  <a:t> elements to a set of size </a:t>
                </a:r>
                <a14:m>
                  <m:oMath xmlns:m="http://schemas.openxmlformats.org/officeDocument/2006/math">
                    <m:r>
                      <a:rPr lang="en-US" i="1" dirty="0" smtClean="0">
                        <a:latin typeface="Cambria Math" panose="02040503050406030204" pitchFamily="18" charset="0"/>
                      </a:rPr>
                      <m:t>𝑛</m:t>
                    </m:r>
                  </m:oMath>
                </a14:m>
                <a:r>
                  <a:rPr lang="en-US" dirty="0"/>
                  <a:t> is proportional to </a:t>
                </a:r>
                <a14:m>
                  <m:oMath xmlns:m="http://schemas.openxmlformats.org/officeDocument/2006/math">
                    <m:r>
                      <a:rPr lang="fr-CH" b="0" i="1" smtClean="0">
                        <a:latin typeface="Cambria Math" panose="02040503050406030204" pitchFamily="18" charset="0"/>
                      </a:rPr>
                      <m:t>𝑘</m:t>
                    </m:r>
                  </m:oMath>
                </a14:m>
                <a:endParaRPr lang="en-US" dirty="0"/>
              </a:p>
              <a:p>
                <a:pPr marL="518574" lvl="1" indent="-285750"/>
                <a:r>
                  <a:rPr lang="en-US" dirty="0"/>
                  <a:t>time to add </a:t>
                </a:r>
                <a14:m>
                  <m:oMath xmlns:m="http://schemas.openxmlformats.org/officeDocument/2006/math">
                    <m:r>
                      <a:rPr lang="fr-CH" b="0" i="1" dirty="0" smtClean="0">
                        <a:latin typeface="Cambria Math" panose="02040503050406030204" pitchFamily="18" charset="0"/>
                      </a:rPr>
                      <m:t>1</m:t>
                    </m:r>
                  </m:oMath>
                </a14:m>
                <a:r>
                  <a:rPr lang="en-US" dirty="0"/>
                  <a:t> element to a set of size </a:t>
                </a:r>
                <a14:m>
                  <m:oMath xmlns:m="http://schemas.openxmlformats.org/officeDocument/2006/math">
                    <m:r>
                      <a:rPr lang="en-US" i="1" dirty="0">
                        <a:latin typeface="Cambria Math" panose="02040503050406030204" pitchFamily="18" charset="0"/>
                      </a:rPr>
                      <m:t>𝑛</m:t>
                    </m:r>
                  </m:oMath>
                </a14:m>
                <a:r>
                  <a:rPr lang="en-US" dirty="0"/>
                  <a:t> is almost always constant and sometimes proportional to </a:t>
                </a:r>
                <a14:m>
                  <m:oMath xmlns:m="http://schemas.openxmlformats.org/officeDocument/2006/math">
                    <m:r>
                      <a:rPr lang="fr-CH" b="0" i="1" smtClean="0">
                        <a:latin typeface="Cambria Math" panose="02040503050406030204" pitchFamily="18" charset="0"/>
                      </a:rPr>
                      <m:t>𝑛</m:t>
                    </m:r>
                  </m:oMath>
                </a14:m>
                <a:r>
                  <a:rPr lang="en-US" dirty="0"/>
                  <a:t> </a:t>
                </a:r>
              </a:p>
              <a:p>
                <a:pPr marL="298968" lvl="1" indent="0">
                  <a:buNone/>
                </a:pPr>
                <a:endParaRPr lang="en-US" dirty="0"/>
              </a:p>
              <a:p>
                <a:pPr marL="0" indent="0">
                  <a:buNone/>
                </a:pPr>
                <a:r>
                  <a:rPr lang="en-US" dirty="0">
                    <a:sym typeface="Wingdings" pitchFamily="2" charset="2"/>
                  </a:rPr>
                  <a:t>⇒ </a:t>
                </a:r>
                <a:r>
                  <a:rPr lang="en-US" dirty="0"/>
                  <a:t>A list cannot be used to represent a set</a:t>
                </a:r>
              </a:p>
              <a:p>
                <a:pPr marL="298968" lvl="1" indent="0">
                  <a:buNone/>
                </a:pPr>
                <a:r>
                  <a:rPr lang="en-US" dirty="0"/>
                  <a:t>Finding an element in a list is too slow (linear)</a:t>
                </a:r>
              </a:p>
              <a:p>
                <a:pPr marL="298968" lvl="1" indent="0">
                  <a:buNone/>
                </a:pPr>
                <a:r>
                  <a:rPr lang="en-US" dirty="0"/>
                  <a:t>An object may appear more than once in a sequence</a:t>
                </a:r>
              </a:p>
              <a:p>
                <a:pPr marL="298968" lvl="1" indent="0">
                  <a:buNone/>
                </a:pPr>
                <a:endParaRPr lang="en-US" dirty="0"/>
              </a:p>
              <a:p>
                <a:pPr marL="66144" indent="0">
                  <a:buNone/>
                </a:pPr>
                <a:r>
                  <a:rPr lang="en-US" dirty="0"/>
                  <a:t>⇒ Sets are represented using a technique called </a:t>
                </a:r>
                <a:r>
                  <a:rPr lang="en-US" i="1" dirty="0"/>
                  <a:t>hash tables</a:t>
                </a:r>
              </a:p>
              <a:p>
                <a:pPr lvl="1"/>
                <a:endParaRPr lang="en-US" dirty="0"/>
              </a:p>
            </p:txBody>
          </p:sp>
        </mc:Choice>
        <mc:Fallback>
          <p:sp>
            <p:nvSpPr>
              <p:cNvPr id="3" name="Content Placeholder 2">
                <a:extLst>
                  <a:ext uri="{FF2B5EF4-FFF2-40B4-BE49-F238E27FC236}">
                    <a16:creationId xmlns:a16="http://schemas.microsoft.com/office/drawing/2014/main" id="{8681266D-CA03-F842-836C-3BCABF1C2C12}"/>
                  </a:ext>
                </a:extLst>
              </p:cNvPr>
              <p:cNvSpPr>
                <a:spLocks noGrp="1" noRot="1" noChangeAspect="1" noMove="1" noResize="1" noEditPoints="1" noAdjustHandles="1" noChangeArrowheads="1" noChangeShapeType="1" noTextEdit="1"/>
              </p:cNvSpPr>
              <p:nvPr>
                <p:ph idx="1"/>
              </p:nvPr>
            </p:nvSpPr>
            <p:spPr>
              <a:blipFill>
                <a:blip r:embed="rId2"/>
                <a:stretch>
                  <a:fillRect l="-693" t="-3061" r="-1560"/>
                </a:stretch>
              </a:blipFill>
            </p:spPr>
            <p:txBody>
              <a:bodyPr/>
              <a:lstStyle/>
              <a:p>
                <a:r>
                  <a:rPr lang="en-CH">
                    <a:noFill/>
                  </a:rPr>
                  <a:t> </a:t>
                </a:r>
              </a:p>
            </p:txBody>
          </p:sp>
        </mc:Fallback>
      </mc:AlternateContent>
      <p:sp>
        <p:nvSpPr>
          <p:cNvPr id="6" name="Slide Number Placeholder 5">
            <a:extLst>
              <a:ext uri="{FF2B5EF4-FFF2-40B4-BE49-F238E27FC236}">
                <a16:creationId xmlns:a16="http://schemas.microsoft.com/office/drawing/2014/main" id="{03178FD2-2B78-854F-AD1E-917D568A6433}"/>
              </a:ext>
            </a:extLst>
          </p:cNvPr>
          <p:cNvSpPr>
            <a:spLocks noGrp="1"/>
          </p:cNvSpPr>
          <p:nvPr>
            <p:ph type="sldNum" sz="quarter" idx="12"/>
          </p:nvPr>
        </p:nvSpPr>
        <p:spPr/>
        <p:txBody>
          <a:bodyPr/>
          <a:lstStyle/>
          <a:p>
            <a:fld id="{9C0365CE-E03E-D242-B5F2-831295D49D98}" type="slidenum">
              <a:rPr lang="fr-FR" smtClean="0"/>
              <a:pPr/>
              <a:t>6</a:t>
            </a:fld>
            <a:endParaRPr lang="fr-FR" sz="1500">
              <a:solidFill>
                <a:schemeClr val="tx1"/>
              </a:solidFill>
            </a:endParaRPr>
          </a:p>
        </p:txBody>
      </p:sp>
      <p:sp>
        <p:nvSpPr>
          <p:cNvPr id="4" name="Date Placeholder 3">
            <a:extLst>
              <a:ext uri="{FF2B5EF4-FFF2-40B4-BE49-F238E27FC236}">
                <a16:creationId xmlns:a16="http://schemas.microsoft.com/office/drawing/2014/main" id="{58279638-4556-E24F-8F74-B9BBE4FB53FF}"/>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33A6A72D-C7B8-834D-9B97-5C10B866C273}"/>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2290462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B9F-C268-FC46-9B84-666206DDF5A4}"/>
              </a:ext>
            </a:extLst>
          </p:cNvPr>
          <p:cNvSpPr>
            <a:spLocks noGrp="1"/>
          </p:cNvSpPr>
          <p:nvPr>
            <p:ph type="title"/>
          </p:nvPr>
        </p:nvSpPr>
        <p:spPr/>
        <p:txBody>
          <a:bodyPr/>
          <a:lstStyle/>
          <a:p>
            <a:r>
              <a:rPr lang="en-US" dirty="0"/>
              <a:t>Use case: Counting the Unique Words in a Text</a:t>
            </a:r>
          </a:p>
        </p:txBody>
      </p:sp>
      <p:sp>
        <p:nvSpPr>
          <p:cNvPr id="3" name="Content Placeholder 2">
            <a:extLst>
              <a:ext uri="{FF2B5EF4-FFF2-40B4-BE49-F238E27FC236}">
                <a16:creationId xmlns:a16="http://schemas.microsoft.com/office/drawing/2014/main" id="{D72AAEC8-EB07-1E45-9DA6-9A9D1A689C16}"/>
              </a:ext>
            </a:extLst>
          </p:cNvPr>
          <p:cNvSpPr>
            <a:spLocks noGrp="1"/>
          </p:cNvSpPr>
          <p:nvPr>
            <p:ph idx="1"/>
          </p:nvPr>
        </p:nvSpPr>
        <p:spPr/>
        <p:txBody>
          <a:bodyPr/>
          <a:lstStyle/>
          <a:p>
            <a:pPr marL="0" indent="0">
              <a:buNone/>
            </a:pPr>
            <a:r>
              <a:rPr lang="en-US" b="1" dirty="0"/>
              <a:t>Problem: </a:t>
            </a:r>
            <a:r>
              <a:rPr lang="en-US" dirty="0"/>
              <a:t>A text is represented by strings. How many </a:t>
            </a:r>
            <a:r>
              <a:rPr lang="en-US" b="1" dirty="0"/>
              <a:t>different</a:t>
            </a:r>
            <a:r>
              <a:rPr lang="en-US" dirty="0"/>
              <a:t> words are there in the text?</a:t>
            </a:r>
          </a:p>
          <a:p>
            <a:pPr marL="0" indent="0">
              <a:buNone/>
            </a:pPr>
            <a:endParaRPr lang="en-US" dirty="0"/>
          </a:p>
          <a:p>
            <a:pPr marL="0" indent="0">
              <a:buNone/>
            </a:pPr>
            <a:r>
              <a:rPr lang="en-US" b="1" dirty="0"/>
              <a:t>Algorithm:</a:t>
            </a:r>
          </a:p>
          <a:p>
            <a:pPr lvl="1"/>
            <a:r>
              <a:rPr lang="en-US" dirty="0"/>
              <a:t>isolate each word of the text (split the text)</a:t>
            </a:r>
          </a:p>
          <a:p>
            <a:pPr lvl="1"/>
            <a:r>
              <a:rPr lang="en-US" dirty="0"/>
              <a:t>add each word to a set</a:t>
            </a:r>
          </a:p>
          <a:p>
            <a:pPr lvl="2"/>
            <a:r>
              <a:rPr lang="en-US" dirty="0"/>
              <a:t>if the word is already in the set nothing happens</a:t>
            </a:r>
          </a:p>
          <a:p>
            <a:pPr lvl="1"/>
            <a:r>
              <a:rPr lang="en-US" dirty="0"/>
              <a:t>the result is the size of the set</a:t>
            </a:r>
          </a:p>
          <a:p>
            <a:pPr lvl="2"/>
            <a:r>
              <a:rPr lang="en-US" dirty="0"/>
              <a:t>at the end the set contains all the words that appear in the text</a:t>
            </a:r>
          </a:p>
          <a:p>
            <a:pPr lvl="2"/>
            <a:r>
              <a:rPr lang="en-US" dirty="0"/>
              <a:t>if a word appears multiple times in the text, it will appear only once in the set (by definition)</a:t>
            </a:r>
          </a:p>
        </p:txBody>
      </p:sp>
      <p:sp>
        <p:nvSpPr>
          <p:cNvPr id="6" name="Slide Number Placeholder 5">
            <a:extLst>
              <a:ext uri="{FF2B5EF4-FFF2-40B4-BE49-F238E27FC236}">
                <a16:creationId xmlns:a16="http://schemas.microsoft.com/office/drawing/2014/main" id="{539ABCCD-EDE3-C848-B0DB-BF1E9E0718C8}"/>
              </a:ext>
            </a:extLst>
          </p:cNvPr>
          <p:cNvSpPr>
            <a:spLocks noGrp="1"/>
          </p:cNvSpPr>
          <p:nvPr>
            <p:ph type="sldNum" sz="quarter" idx="12"/>
          </p:nvPr>
        </p:nvSpPr>
        <p:spPr/>
        <p:txBody>
          <a:bodyPr/>
          <a:lstStyle/>
          <a:p>
            <a:fld id="{9C0365CE-E03E-D242-B5F2-831295D49D98}" type="slidenum">
              <a:rPr lang="fr-FR" smtClean="0"/>
              <a:pPr/>
              <a:t>7</a:t>
            </a:fld>
            <a:endParaRPr lang="fr-FR" sz="1500">
              <a:solidFill>
                <a:schemeClr val="tx1"/>
              </a:solidFill>
            </a:endParaRPr>
          </a:p>
        </p:txBody>
      </p:sp>
      <p:sp>
        <p:nvSpPr>
          <p:cNvPr id="4" name="Date Placeholder 3">
            <a:extLst>
              <a:ext uri="{FF2B5EF4-FFF2-40B4-BE49-F238E27FC236}">
                <a16:creationId xmlns:a16="http://schemas.microsoft.com/office/drawing/2014/main" id="{593EEA89-8B73-5147-B617-1EF5B3D3521E}"/>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81F0F00A-CF8D-1E4D-BAE9-F10ED748B6B4}"/>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379560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838A9-A120-9A47-9DAC-08F8340FC4A3}"/>
              </a:ext>
            </a:extLst>
          </p:cNvPr>
          <p:cNvSpPr>
            <a:spLocks noGrp="1"/>
          </p:cNvSpPr>
          <p:nvPr>
            <p:ph type="title"/>
          </p:nvPr>
        </p:nvSpPr>
        <p:spPr/>
        <p:txBody>
          <a:bodyPr/>
          <a:lstStyle/>
          <a:p>
            <a:r>
              <a:rPr lang="en-US" dirty="0"/>
              <a:t>In python</a:t>
            </a:r>
          </a:p>
        </p:txBody>
      </p:sp>
      <p:sp>
        <p:nvSpPr>
          <p:cNvPr id="3" name="Content Placeholder 2">
            <a:extLst>
              <a:ext uri="{FF2B5EF4-FFF2-40B4-BE49-F238E27FC236}">
                <a16:creationId xmlns:a16="http://schemas.microsoft.com/office/drawing/2014/main" id="{271E7EEC-4D6C-8E4D-AA90-ED2D093A6D46}"/>
              </a:ext>
            </a:extLst>
          </p:cNvPr>
          <p:cNvSpPr>
            <a:spLocks noGrp="1"/>
          </p:cNvSpPr>
          <p:nvPr>
            <p:ph idx="1"/>
          </p:nvPr>
        </p:nvSpPr>
        <p:spPr>
          <a:xfrm>
            <a:off x="644524" y="1280160"/>
            <a:ext cx="8308975" cy="3715174"/>
          </a:xfrm>
        </p:spPr>
        <p:txBody>
          <a:bodyPr/>
          <a:lstStyle/>
          <a:p>
            <a:pPr marL="0" indent="0">
              <a:buNone/>
            </a:pPr>
            <a:r>
              <a:rPr lang="en-GB" sz="1600" b="0" dirty="0">
                <a:solidFill>
                  <a:srgbClr val="AF00DB"/>
                </a:solidFill>
                <a:effectLst/>
                <a:latin typeface="Menlo" panose="020B0609030804020204" pitchFamily="49" charset="0"/>
              </a:rPr>
              <a:t>import</a:t>
            </a:r>
            <a:r>
              <a:rPr lang="en-GB" sz="1600" b="0" dirty="0">
                <a:solidFill>
                  <a:srgbClr val="000000"/>
                </a:solidFill>
                <a:effectLst/>
                <a:latin typeface="Menlo" panose="020B0609030804020204" pitchFamily="49" charset="0"/>
              </a:rPr>
              <a:t> re</a:t>
            </a:r>
          </a:p>
          <a:p>
            <a:pPr marL="0" indent="0">
              <a:buNone/>
            </a:pPr>
            <a:endParaRPr lang="en-GB" sz="1600" b="0" dirty="0">
              <a:solidFill>
                <a:srgbClr val="000000"/>
              </a:solidFill>
              <a:effectLst/>
              <a:latin typeface="Menlo" panose="020B0609030804020204" pitchFamily="49" charset="0"/>
            </a:endParaRPr>
          </a:p>
          <a:p>
            <a:pPr marL="0" indent="0">
              <a:buNone/>
            </a:pPr>
            <a:r>
              <a:rPr lang="en-GB" sz="1600" b="0" dirty="0">
                <a:solidFill>
                  <a:srgbClr val="0000FF"/>
                </a:solidFill>
                <a:effectLst/>
                <a:latin typeface="Menlo" panose="020B0609030804020204" pitchFamily="49" charset="0"/>
              </a:rPr>
              <a:t>def</a:t>
            </a:r>
            <a:r>
              <a:rPr lang="en-GB" sz="1600" b="0" dirty="0">
                <a:solidFill>
                  <a:srgbClr val="000000"/>
                </a:solidFill>
                <a:effectLst/>
                <a:latin typeface="Menlo" panose="020B0609030804020204" pitchFamily="49" charset="0"/>
              </a:rPr>
              <a:t> </a:t>
            </a:r>
            <a:r>
              <a:rPr lang="en-GB" sz="1600" b="0" dirty="0" err="1">
                <a:solidFill>
                  <a:srgbClr val="795E26"/>
                </a:solidFill>
                <a:effectLst/>
                <a:latin typeface="Menlo" panose="020B0609030804020204" pitchFamily="49" charset="0"/>
              </a:rPr>
              <a:t>unique_word_count</a:t>
            </a:r>
            <a:r>
              <a:rPr lang="en-GB" sz="1600" b="0" dirty="0">
                <a:solidFill>
                  <a:srgbClr val="000000"/>
                </a:solidFill>
                <a:effectLst/>
                <a:latin typeface="Menlo" panose="020B0609030804020204" pitchFamily="49" charset="0"/>
              </a:rPr>
              <a:t>(</a:t>
            </a:r>
            <a:r>
              <a:rPr lang="en-GB" sz="1600" b="0" dirty="0">
                <a:solidFill>
                  <a:srgbClr val="001080"/>
                </a:solidFill>
                <a:effectLst/>
                <a:latin typeface="Menlo" panose="020B0609030804020204" pitchFamily="49" charset="0"/>
              </a:rPr>
              <a:t>text</a:t>
            </a:r>
            <a:r>
              <a:rPr lang="en-GB" sz="1600" b="0" dirty="0">
                <a:solidFill>
                  <a:srgbClr val="000000"/>
                </a:solidFill>
                <a:effectLst/>
                <a:latin typeface="Menlo" panose="020B0609030804020204" pitchFamily="49" charset="0"/>
              </a:rPr>
              <a:t>: </a:t>
            </a:r>
            <a:r>
              <a:rPr lang="en-GB" sz="1600" b="0" dirty="0">
                <a:solidFill>
                  <a:srgbClr val="267F99"/>
                </a:solidFill>
                <a:effectLst/>
                <a:latin typeface="Menlo" panose="020B0609030804020204" pitchFamily="49" charset="0"/>
              </a:rPr>
              <a:t>str</a:t>
            </a:r>
            <a:r>
              <a:rPr lang="en-GB" sz="1600" b="0" dirty="0">
                <a:solidFill>
                  <a:srgbClr val="000000"/>
                </a:solidFill>
                <a:effectLst/>
                <a:latin typeface="Menlo" panose="020B0609030804020204" pitchFamily="49" charset="0"/>
              </a:rPr>
              <a:t>) -&gt; </a:t>
            </a:r>
            <a:r>
              <a:rPr lang="en-GB" sz="1600" b="0" dirty="0">
                <a:solidFill>
                  <a:srgbClr val="267F99"/>
                </a:solidFill>
                <a:effectLst/>
                <a:latin typeface="Menlo" panose="020B0609030804020204" pitchFamily="49" charset="0"/>
              </a:rPr>
              <a:t>int</a:t>
            </a:r>
            <a:r>
              <a:rPr lang="en-GB" sz="1600" b="0" dirty="0">
                <a:solidFill>
                  <a:srgbClr val="000000"/>
                </a:solidFill>
                <a:effectLst/>
                <a:latin typeface="Menlo" panose="020B0609030804020204" pitchFamily="49" charset="0"/>
              </a:rPr>
              <a:t> :</a:t>
            </a:r>
          </a:p>
          <a:p>
            <a:pPr marL="0" indent="0">
              <a:buNone/>
            </a:pPr>
            <a:br>
              <a:rPr lang="en-GB" sz="1600" b="0" dirty="0">
                <a:solidFill>
                  <a:srgbClr val="000000"/>
                </a:solidFill>
                <a:effectLst/>
                <a:latin typeface="Menlo" panose="020B0609030804020204" pitchFamily="49" charset="0"/>
              </a:rPr>
            </a:b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word_list</a:t>
            </a:r>
            <a:r>
              <a:rPr lang="en-GB" sz="1600" b="0" dirty="0">
                <a:solidFill>
                  <a:srgbClr val="000000"/>
                </a:solidFill>
                <a:effectLst/>
                <a:latin typeface="Menlo" panose="020B0609030804020204" pitchFamily="49" charset="0"/>
              </a:rPr>
              <a:t> = </a:t>
            </a:r>
            <a:r>
              <a:rPr lang="en-GB" sz="1600" b="0" dirty="0" err="1">
                <a:solidFill>
                  <a:srgbClr val="000000"/>
                </a:solidFill>
                <a:effectLst/>
                <a:latin typeface="Menlo" panose="020B0609030804020204" pitchFamily="49" charset="0"/>
              </a:rPr>
              <a:t>re.split</a:t>
            </a:r>
            <a:r>
              <a:rPr lang="en-GB" sz="1600" b="0" dirty="0">
                <a:solidFill>
                  <a:srgbClr val="000000"/>
                </a:solidFill>
                <a:effectLst/>
                <a:latin typeface="Menlo" panose="020B0609030804020204" pitchFamily="49" charset="0"/>
              </a:rPr>
              <a:t>(</a:t>
            </a:r>
            <a:r>
              <a:rPr lang="en-GB" sz="1600" b="0" dirty="0">
                <a:solidFill>
                  <a:srgbClr val="A31515"/>
                </a:solidFill>
                <a:effectLst/>
                <a:latin typeface="Menlo" panose="020B0609030804020204" pitchFamily="49" charset="0"/>
              </a:rPr>
              <a:t>"[ ,;.!?]+"</a:t>
            </a:r>
            <a:r>
              <a:rPr lang="en-GB" sz="1600" b="0" dirty="0">
                <a:solidFill>
                  <a:srgbClr val="000000"/>
                </a:solidFill>
                <a:effectLst/>
                <a:latin typeface="Menlo" panose="020B0609030804020204" pitchFamily="49" charset="0"/>
              </a:rPr>
              <a:t>, text) </a:t>
            </a:r>
          </a:p>
          <a:p>
            <a:pPr marL="0" indent="0">
              <a:buNone/>
            </a:pPr>
            <a:r>
              <a:rPr lang="en-GB" sz="1600" b="0" dirty="0">
                <a:solidFill>
                  <a:srgbClr val="008000"/>
                </a:solidFill>
                <a:effectLst/>
                <a:latin typeface="Menlo" panose="020B0609030804020204" pitchFamily="49" charset="0"/>
              </a:rPr>
              <a:t>  # separator = (space , ; . ! ?) one or more times</a:t>
            </a:r>
            <a:endParaRPr lang="en-GB" sz="1600" b="0" dirty="0">
              <a:solidFill>
                <a:srgbClr val="000000"/>
              </a:solidFill>
              <a:effectLst/>
              <a:latin typeface="Menlo" panose="020B0609030804020204" pitchFamily="49" charset="0"/>
            </a:endParaRPr>
          </a:p>
          <a:p>
            <a:pPr marL="0" indent="0">
              <a:buNone/>
            </a:pPr>
            <a:br>
              <a:rPr lang="en-GB" sz="1600" b="0" dirty="0">
                <a:solidFill>
                  <a:srgbClr val="000000"/>
                </a:solidFill>
                <a:effectLst/>
                <a:latin typeface="Menlo" panose="020B0609030804020204" pitchFamily="49" charset="0"/>
              </a:rPr>
            </a:b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word_set</a:t>
            </a:r>
            <a:r>
              <a:rPr lang="en-GB" sz="1600" b="0" dirty="0">
                <a:solidFill>
                  <a:srgbClr val="000000"/>
                </a:solidFill>
                <a:effectLst/>
                <a:latin typeface="Menlo" panose="020B0609030804020204" pitchFamily="49" charset="0"/>
              </a:rPr>
              <a:t> = </a:t>
            </a:r>
            <a:r>
              <a:rPr lang="en-GB" sz="1600" b="0" dirty="0">
                <a:solidFill>
                  <a:srgbClr val="267F99"/>
                </a:solidFill>
                <a:effectLst/>
                <a:latin typeface="Menlo" panose="020B0609030804020204" pitchFamily="49" charset="0"/>
              </a:rPr>
              <a:t>set</a:t>
            </a:r>
            <a:r>
              <a:rPr lang="en-GB" sz="1600" b="0" dirty="0">
                <a:solidFill>
                  <a:srgbClr val="000000"/>
                </a:solidFill>
                <a:effectLst/>
                <a:latin typeface="Menlo" panose="020B0609030804020204" pitchFamily="49" charset="0"/>
              </a:rPr>
              <a:t>()</a:t>
            </a:r>
          </a:p>
          <a:p>
            <a:pPr marL="0" indent="0">
              <a:buNone/>
            </a:pPr>
            <a:br>
              <a:rPr lang="en-GB" sz="1600" b="0" dirty="0">
                <a:solidFill>
                  <a:srgbClr val="000000"/>
                </a:solidFill>
                <a:effectLst/>
                <a:latin typeface="Menlo" panose="020B0609030804020204" pitchFamily="49" charset="0"/>
              </a:rPr>
            </a:br>
            <a:r>
              <a:rPr lang="en-GB" sz="1600" b="0" dirty="0">
                <a:solidFill>
                  <a:srgbClr val="000000"/>
                </a:solidFill>
                <a:effectLst/>
                <a:latin typeface="Menlo" panose="020B0609030804020204" pitchFamily="49" charset="0"/>
              </a:rPr>
              <a:t>  </a:t>
            </a:r>
            <a:r>
              <a:rPr lang="en-GB" sz="1600" b="0" dirty="0">
                <a:solidFill>
                  <a:srgbClr val="AF00DB"/>
                </a:solidFill>
                <a:effectLst/>
                <a:latin typeface="Menlo" panose="020B0609030804020204" pitchFamily="49" charset="0"/>
              </a:rPr>
              <a:t>for</a:t>
            </a:r>
            <a:r>
              <a:rPr lang="en-GB" sz="1600" b="0" dirty="0">
                <a:solidFill>
                  <a:srgbClr val="000000"/>
                </a:solidFill>
                <a:effectLst/>
                <a:latin typeface="Menlo" panose="020B0609030804020204" pitchFamily="49" charset="0"/>
              </a:rPr>
              <a:t> w </a:t>
            </a:r>
            <a:r>
              <a:rPr lang="en-GB" sz="1600" b="0" dirty="0">
                <a:solidFill>
                  <a:srgbClr val="AF00DB"/>
                </a:solidFill>
                <a:effectLst/>
                <a:latin typeface="Menlo" panose="020B0609030804020204" pitchFamily="49" charset="0"/>
              </a:rPr>
              <a:t>in</a:t>
            </a:r>
            <a:r>
              <a:rPr lang="en-GB" sz="1600" b="0" dirty="0">
                <a:solidFill>
                  <a:srgbClr val="000000"/>
                </a:solidFill>
                <a:effectLst/>
                <a:latin typeface="Menlo" panose="020B0609030804020204" pitchFamily="49" charset="0"/>
              </a:rPr>
              <a:t> </a:t>
            </a:r>
            <a:r>
              <a:rPr lang="en-GB" sz="1600" b="0" dirty="0" err="1">
                <a:solidFill>
                  <a:srgbClr val="000000"/>
                </a:solidFill>
                <a:effectLst/>
                <a:latin typeface="Menlo" panose="020B0609030804020204" pitchFamily="49" charset="0"/>
              </a:rPr>
              <a:t>word_list</a:t>
            </a:r>
            <a:r>
              <a:rPr lang="en-GB" sz="1600" b="0" dirty="0">
                <a:solidFill>
                  <a:srgbClr val="000000"/>
                </a:solidFill>
                <a:effectLst/>
                <a:latin typeface="Menlo" panose="020B0609030804020204" pitchFamily="49" charset="0"/>
              </a:rPr>
              <a:t> : </a:t>
            </a:r>
            <a:r>
              <a:rPr lang="en-GB" sz="1600" b="0" dirty="0" err="1">
                <a:solidFill>
                  <a:srgbClr val="000000"/>
                </a:solidFill>
                <a:effectLst/>
                <a:latin typeface="Menlo" panose="020B0609030804020204" pitchFamily="49" charset="0"/>
              </a:rPr>
              <a:t>word_set.add</a:t>
            </a:r>
            <a:r>
              <a:rPr lang="en-GB" sz="1600" b="0" dirty="0">
                <a:solidFill>
                  <a:srgbClr val="000000"/>
                </a:solidFill>
                <a:effectLst/>
                <a:latin typeface="Menlo" panose="020B0609030804020204" pitchFamily="49" charset="0"/>
              </a:rPr>
              <a:t>(w)</a:t>
            </a:r>
          </a:p>
          <a:p>
            <a:pPr marL="0" indent="0">
              <a:buNone/>
            </a:pPr>
            <a:br>
              <a:rPr lang="en-GB" sz="1600" b="0" dirty="0">
                <a:solidFill>
                  <a:srgbClr val="000000"/>
                </a:solidFill>
                <a:effectLst/>
                <a:latin typeface="Menlo" panose="020B0609030804020204" pitchFamily="49" charset="0"/>
              </a:rPr>
            </a:br>
            <a:r>
              <a:rPr lang="en-GB" sz="1600" b="0" dirty="0">
                <a:solidFill>
                  <a:srgbClr val="000000"/>
                </a:solidFill>
                <a:effectLst/>
                <a:latin typeface="Menlo" panose="020B0609030804020204" pitchFamily="49" charset="0"/>
              </a:rPr>
              <a:t>  </a:t>
            </a:r>
            <a:r>
              <a:rPr lang="en-GB" sz="1600" b="0" dirty="0">
                <a:solidFill>
                  <a:srgbClr val="AF00DB"/>
                </a:solidFill>
                <a:effectLst/>
                <a:latin typeface="Menlo" panose="020B0609030804020204" pitchFamily="49" charset="0"/>
              </a:rPr>
              <a:t>return</a:t>
            </a:r>
            <a:r>
              <a:rPr lang="en-GB" sz="1600" b="0" dirty="0">
                <a:solidFill>
                  <a:srgbClr val="000000"/>
                </a:solidFill>
                <a:effectLst/>
                <a:latin typeface="Menlo" panose="020B0609030804020204" pitchFamily="49" charset="0"/>
              </a:rPr>
              <a:t> </a:t>
            </a:r>
            <a:r>
              <a:rPr lang="en-GB" sz="1600" b="0" dirty="0" err="1">
                <a:solidFill>
                  <a:srgbClr val="795E26"/>
                </a:solidFill>
                <a:effectLst/>
                <a:latin typeface="Menlo" panose="020B0609030804020204" pitchFamily="49" charset="0"/>
              </a:rPr>
              <a:t>len</a:t>
            </a:r>
            <a:r>
              <a:rPr lang="en-GB" sz="1600" b="0" dirty="0">
                <a:solidFill>
                  <a:srgbClr val="000000"/>
                </a:solidFill>
                <a:effectLst/>
                <a:latin typeface="Menlo" panose="020B0609030804020204" pitchFamily="49" charset="0"/>
              </a:rPr>
              <a:t>(</a:t>
            </a:r>
            <a:r>
              <a:rPr lang="en-GB" sz="1600" b="0" dirty="0" err="1">
                <a:solidFill>
                  <a:srgbClr val="000000"/>
                </a:solidFill>
                <a:effectLst/>
                <a:latin typeface="Menlo" panose="020B0609030804020204" pitchFamily="49" charset="0"/>
              </a:rPr>
              <a:t>word_set</a:t>
            </a:r>
            <a:r>
              <a:rPr lang="en-GB" sz="1600" b="0" dirty="0">
                <a:solidFill>
                  <a:srgbClr val="000000"/>
                </a:solidFill>
                <a:effectLst/>
                <a:latin typeface="Menlo" panose="020B0609030804020204" pitchFamily="49" charset="0"/>
              </a:rPr>
              <a:t>)</a:t>
            </a:r>
          </a:p>
        </p:txBody>
      </p:sp>
      <p:sp>
        <p:nvSpPr>
          <p:cNvPr id="6" name="Slide Number Placeholder 5">
            <a:extLst>
              <a:ext uri="{FF2B5EF4-FFF2-40B4-BE49-F238E27FC236}">
                <a16:creationId xmlns:a16="http://schemas.microsoft.com/office/drawing/2014/main" id="{52C49819-0445-9D47-825E-D48A1A3E109A}"/>
              </a:ext>
            </a:extLst>
          </p:cNvPr>
          <p:cNvSpPr>
            <a:spLocks noGrp="1"/>
          </p:cNvSpPr>
          <p:nvPr>
            <p:ph type="sldNum" sz="quarter" idx="12"/>
          </p:nvPr>
        </p:nvSpPr>
        <p:spPr/>
        <p:txBody>
          <a:bodyPr/>
          <a:lstStyle/>
          <a:p>
            <a:fld id="{9C0365CE-E03E-D242-B5F2-831295D49D98}" type="slidenum">
              <a:rPr lang="fr-FR" smtClean="0"/>
              <a:pPr/>
              <a:t>8</a:t>
            </a:fld>
            <a:endParaRPr lang="fr-FR" sz="1500">
              <a:solidFill>
                <a:schemeClr val="tx1"/>
              </a:solidFill>
            </a:endParaRPr>
          </a:p>
        </p:txBody>
      </p:sp>
      <p:sp>
        <p:nvSpPr>
          <p:cNvPr id="4" name="Date Placeholder 3">
            <a:extLst>
              <a:ext uri="{FF2B5EF4-FFF2-40B4-BE49-F238E27FC236}">
                <a16:creationId xmlns:a16="http://schemas.microsoft.com/office/drawing/2014/main" id="{DB538A4F-7A60-2A42-884D-CB221DA711AD}"/>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766FD776-9EBC-E444-9993-9DFD5BC9351C}"/>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290044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0D2C4-4096-2043-9FD3-4F74C08A9650}"/>
              </a:ext>
            </a:extLst>
          </p:cNvPr>
          <p:cNvSpPr>
            <a:spLocks noGrp="1"/>
          </p:cNvSpPr>
          <p:nvPr>
            <p:ph type="title"/>
          </p:nvPr>
        </p:nvSpPr>
        <p:spPr/>
        <p:txBody>
          <a:bodyPr/>
          <a:lstStyle/>
          <a:p>
            <a:r>
              <a:rPr lang="en-US" dirty="0"/>
              <a:t>Iterating over a Set</a:t>
            </a:r>
          </a:p>
        </p:txBody>
      </p:sp>
      <p:sp>
        <p:nvSpPr>
          <p:cNvPr id="3" name="Content Placeholder 2">
            <a:extLst>
              <a:ext uri="{FF2B5EF4-FFF2-40B4-BE49-F238E27FC236}">
                <a16:creationId xmlns:a16="http://schemas.microsoft.com/office/drawing/2014/main" id="{3BC986B1-8FF0-624B-9446-BF2855B6331F}"/>
              </a:ext>
            </a:extLst>
          </p:cNvPr>
          <p:cNvSpPr>
            <a:spLocks noGrp="1"/>
          </p:cNvSpPr>
          <p:nvPr>
            <p:ph idx="1"/>
          </p:nvPr>
        </p:nvSpPr>
        <p:spPr/>
        <p:txBody>
          <a:bodyPr/>
          <a:lstStyle/>
          <a:p>
            <a:r>
              <a:rPr lang="en-US" dirty="0"/>
              <a:t>Sets are not indexed, there is no first element, second, etc. </a:t>
            </a:r>
          </a:p>
          <a:p>
            <a:pPr lvl="1"/>
            <a:endParaRPr lang="en-US" dirty="0"/>
          </a:p>
          <a:p>
            <a:r>
              <a:rPr lang="en-US" dirty="0"/>
              <a:t>The </a:t>
            </a:r>
            <a:r>
              <a:rPr lang="en-US" b="1" dirty="0">
                <a:solidFill>
                  <a:srgbClr val="0070C0"/>
                </a:solidFill>
              </a:rPr>
              <a:t>for</a:t>
            </a:r>
            <a:r>
              <a:rPr lang="en-US" b="1" dirty="0"/>
              <a:t> x </a:t>
            </a:r>
            <a:r>
              <a:rPr lang="en-US" b="1" dirty="0">
                <a:solidFill>
                  <a:srgbClr val="0070C0"/>
                </a:solidFill>
              </a:rPr>
              <a:t>in</a:t>
            </a:r>
            <a:r>
              <a:rPr lang="en-US" b="1" dirty="0"/>
              <a:t> set</a:t>
            </a:r>
            <a:r>
              <a:rPr lang="en-US" dirty="0"/>
              <a:t> loop </a:t>
            </a:r>
          </a:p>
          <a:p>
            <a:endParaRPr lang="en-US" dirty="0"/>
          </a:p>
          <a:p>
            <a:pPr lvl="1"/>
            <a:r>
              <a:rPr lang="en-US" dirty="0"/>
              <a:t>iterates over all the elements of a set, </a:t>
            </a:r>
          </a:p>
          <a:p>
            <a:pPr lvl="1"/>
            <a:r>
              <a:rPr lang="en-US" dirty="0"/>
              <a:t>in an arbitrary order</a:t>
            </a:r>
          </a:p>
          <a:p>
            <a:endParaRPr lang="en-US" dirty="0"/>
          </a:p>
        </p:txBody>
      </p:sp>
      <p:sp>
        <p:nvSpPr>
          <p:cNvPr id="6" name="Slide Number Placeholder 5">
            <a:extLst>
              <a:ext uri="{FF2B5EF4-FFF2-40B4-BE49-F238E27FC236}">
                <a16:creationId xmlns:a16="http://schemas.microsoft.com/office/drawing/2014/main" id="{5C6D9573-FE30-7A44-8E70-81F5012C4848}"/>
              </a:ext>
            </a:extLst>
          </p:cNvPr>
          <p:cNvSpPr>
            <a:spLocks noGrp="1"/>
          </p:cNvSpPr>
          <p:nvPr>
            <p:ph type="sldNum" sz="quarter" idx="12"/>
          </p:nvPr>
        </p:nvSpPr>
        <p:spPr/>
        <p:txBody>
          <a:bodyPr/>
          <a:lstStyle/>
          <a:p>
            <a:fld id="{9C0365CE-E03E-D242-B5F2-831295D49D98}" type="slidenum">
              <a:rPr lang="fr-FR" smtClean="0"/>
              <a:pPr/>
              <a:t>9</a:t>
            </a:fld>
            <a:endParaRPr lang="fr-FR" sz="1500">
              <a:solidFill>
                <a:schemeClr val="tx1"/>
              </a:solidFill>
            </a:endParaRPr>
          </a:p>
        </p:txBody>
      </p:sp>
      <p:sp>
        <p:nvSpPr>
          <p:cNvPr id="4" name="Date Placeholder 3">
            <a:extLst>
              <a:ext uri="{FF2B5EF4-FFF2-40B4-BE49-F238E27FC236}">
                <a16:creationId xmlns:a16="http://schemas.microsoft.com/office/drawing/2014/main" id="{A487B7BA-5967-5348-A3B7-E058EA5F5816}"/>
              </a:ext>
            </a:extLst>
          </p:cNvPr>
          <p:cNvSpPr>
            <a:spLocks noGrp="1"/>
          </p:cNvSpPr>
          <p:nvPr>
            <p:ph type="dt" sz="half" idx="11"/>
          </p:nvPr>
        </p:nvSpPr>
        <p:spPr/>
        <p:txBody>
          <a:bodyPr/>
          <a:lstStyle/>
          <a:p>
            <a:r>
              <a:rPr lang="de-CH"/>
              <a:t>© UNIGE - G. Falquet</a:t>
            </a:r>
            <a:endParaRPr lang="fr-FR" sz="1167">
              <a:solidFill>
                <a:schemeClr val="tx1"/>
              </a:solidFill>
            </a:endParaRPr>
          </a:p>
        </p:txBody>
      </p:sp>
      <p:sp>
        <p:nvSpPr>
          <p:cNvPr id="5" name="Footer Placeholder 4">
            <a:extLst>
              <a:ext uri="{FF2B5EF4-FFF2-40B4-BE49-F238E27FC236}">
                <a16:creationId xmlns:a16="http://schemas.microsoft.com/office/drawing/2014/main" id="{B99F58F1-7C72-A644-856D-99ED4065A186}"/>
              </a:ext>
            </a:extLst>
          </p:cNvPr>
          <p:cNvSpPr>
            <a:spLocks noGrp="1"/>
          </p:cNvSpPr>
          <p:nvPr>
            <p:ph type="ftr" sz="quarter" idx="10"/>
          </p:nvPr>
        </p:nvSpPr>
        <p:spPr/>
        <p:txBody>
          <a:bodyPr/>
          <a:lstStyle/>
          <a:p>
            <a:pPr>
              <a:defRPr/>
            </a:pPr>
            <a:r>
              <a:rPr lang="fr-FR"/>
              <a:t>Sets and Dictionaries</a:t>
            </a:r>
          </a:p>
        </p:txBody>
      </p:sp>
    </p:spTree>
    <p:extLst>
      <p:ext uri="{BB962C8B-B14F-4D97-AF65-F5344CB8AC3E}">
        <p14:creationId xmlns:p14="http://schemas.microsoft.com/office/powerpoint/2010/main" val="266297868"/>
      </p:ext>
    </p:extLst>
  </p:cSld>
  <p:clrMapOvr>
    <a:masterClrMapping/>
  </p:clrMapOvr>
</p:sld>
</file>

<file path=ppt/theme/theme1.xml><?xml version="1.0" encoding="utf-8"?>
<a:theme xmlns:a="http://schemas.openxmlformats.org/drawingml/2006/main" name="01_intro_si_case_util">
  <a:themeElements>
    <a:clrScheme name="01_intro_si_case_util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01_intro_si_case_util">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342900" marR="0" indent="-342900" algn="ctr" defTabSz="914400" rtl="0" eaLnBrk="1" fontAlgn="base" latinLnBrk="0" hangingPunct="1">
          <a:lnSpc>
            <a:spcPct val="100000"/>
          </a:lnSpc>
          <a:spcBef>
            <a:spcPct val="20000"/>
          </a:spcBef>
          <a:spcAft>
            <a:spcPct val="0"/>
          </a:spcAft>
          <a:buClr>
            <a:schemeClr val="hlink"/>
          </a:buClr>
          <a:buSzTx/>
          <a:buFont typeface="Times" pitchFamily="-111" charset="0"/>
          <a:buNone/>
          <a:tabLst/>
          <a:defRPr kumimoji="0" sz="2000" b="0" i="0" u="none" strike="noStrike" cap="none" normalizeH="0" baseline="0" dirty="0" smtClean="0">
            <a:ln>
              <a:noFill/>
            </a:ln>
            <a:solidFill>
              <a:srgbClr val="000000"/>
            </a:solidFill>
            <a:effectLst/>
            <a:latin typeface="Trebuchet MS"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342900" marR="0" indent="-342900" algn="ctr" defTabSz="914400" rtl="0" eaLnBrk="1" fontAlgn="base" latinLnBrk="0" hangingPunct="1">
          <a:lnSpc>
            <a:spcPct val="100000"/>
          </a:lnSpc>
          <a:spcBef>
            <a:spcPct val="20000"/>
          </a:spcBef>
          <a:spcAft>
            <a:spcPct val="0"/>
          </a:spcAft>
          <a:buClr>
            <a:schemeClr val="hlink"/>
          </a:buClr>
          <a:buSzTx/>
          <a:buFont typeface="Times" pitchFamily="-111" charset="0"/>
          <a:buNone/>
          <a:tabLst/>
          <a:defRPr kumimoji="0" lang="fr-FR" sz="2000" b="0" i="0" u="none" strike="noStrike" cap="none" normalizeH="0" baseline="0">
            <a:ln>
              <a:noFill/>
            </a:ln>
            <a:solidFill>
              <a:srgbClr val="000000"/>
            </a:solidFill>
            <a:effectLst/>
            <a:latin typeface="Trebuchet MS" pitchFamily="-111" charset="0"/>
          </a:defRPr>
        </a:defPPr>
      </a:lstStyle>
    </a:lnDef>
    <a:txDef>
      <a:spPr>
        <a:noFill/>
      </a:spPr>
      <a:bodyPr wrap="none" rtlCol="0">
        <a:spAutoFit/>
      </a:bodyPr>
      <a:lstStyle>
        <a:defPPr algn="l">
          <a:defRPr sz="1600" dirty="0" smtClean="0">
            <a:latin typeface="CMU Sans Serif" panose="02000603000000000000" pitchFamily="2" charset="0"/>
            <a:ea typeface="CMU Sans Serif" panose="02000603000000000000" pitchFamily="2" charset="0"/>
            <a:cs typeface="CMU Sans Serif" panose="02000603000000000000" pitchFamily="2" charset="0"/>
          </a:defRPr>
        </a:defPPr>
      </a:lstStyle>
    </a:txDef>
  </a:objectDefaults>
  <a:extraClrSchemeLst>
    <a:extraClrScheme>
      <a:clrScheme name="01_intro_si_case_util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01_intro_si_case_util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01_intro_si_case_util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01_intro_si_case_util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01_intro_si_case_util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01_intro_si_case_util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01_intro_si_case_util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01_intro_si_case_util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HD:Users:gilles:__Preparation__:isi-cours:01_intro_si_case_util.ppt</Template>
  <TotalTime>127713</TotalTime>
  <Words>1855</Words>
  <Application>Microsoft Macintosh PowerPoint</Application>
  <PresentationFormat>On-screen Show (16:10)</PresentationFormat>
  <Paragraphs>262</Paragraphs>
  <Slides>22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22</vt:i4>
      </vt:variant>
    </vt:vector>
  </HeadingPairs>
  <TitlesOfParts>
    <vt:vector size="36" baseType="lpstr">
      <vt:lpstr>Cambria Math</vt:lpstr>
      <vt:lpstr>CMU Sans Serif</vt:lpstr>
      <vt:lpstr>CMU Typewriter Text</vt:lpstr>
      <vt:lpstr>Courier</vt:lpstr>
      <vt:lpstr>Helvetica</vt:lpstr>
      <vt:lpstr>LM Sans 10</vt:lpstr>
      <vt:lpstr>Menlo</vt:lpstr>
      <vt:lpstr>Monaco</vt:lpstr>
      <vt:lpstr>Tahoma</vt:lpstr>
      <vt:lpstr>Times</vt:lpstr>
      <vt:lpstr>Times New Roman</vt:lpstr>
      <vt:lpstr>Trebuchet MS</vt:lpstr>
      <vt:lpstr>Wingdings</vt:lpstr>
      <vt:lpstr>01_intro_si_case_util</vt:lpstr>
      <vt:lpstr>Sets, Dictionaries</vt:lpstr>
      <vt:lpstr>Sets</vt:lpstr>
      <vt:lpstr>Mutable sets in Python</vt:lpstr>
      <vt:lpstr>Mutable sets in Python</vt:lpstr>
      <vt:lpstr>PowerPoint Presentation</vt:lpstr>
      <vt:lpstr>Computational cost of the operations </vt:lpstr>
      <vt:lpstr>Use case: Counting the Unique Words in a Text</vt:lpstr>
      <vt:lpstr>In python</vt:lpstr>
      <vt:lpstr>Iterating over a Set</vt:lpstr>
      <vt:lpstr>PowerPoint Presentation</vt:lpstr>
      <vt:lpstr>Global Operations on Sets</vt:lpstr>
      <vt:lpstr>Dictionaries</vt:lpstr>
      <vt:lpstr>Creating dictionaries in Python</vt:lpstr>
      <vt:lpstr>Accessing Dictionary Elements – similar to list access</vt:lpstr>
      <vt:lpstr>Update Operations</vt:lpstr>
      <vt:lpstr>Use case: text similarity</vt:lpstr>
      <vt:lpstr>Example</vt:lpstr>
      <vt:lpstr>Building the Vector Representation of a Document</vt:lpstr>
      <vt:lpstr>Cosine similarity</vt:lpstr>
      <vt:lpstr>Scalar product of two document vectors</vt:lpstr>
      <vt:lpstr>Scalar Product of two Document Vectors</vt:lpstr>
      <vt:lpstr>Document similiarity</vt:lpstr>
    </vt:vector>
  </TitlesOfParts>
  <Company>CUI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CLMJ</dc:creator>
  <cp:lastModifiedBy>Gilles Falquet</cp:lastModifiedBy>
  <cp:revision>3033</cp:revision>
  <cp:lastPrinted>2020-10-19T05:57:34Z</cp:lastPrinted>
  <dcterms:created xsi:type="dcterms:W3CDTF">2010-02-25T19:15:51Z</dcterms:created>
  <dcterms:modified xsi:type="dcterms:W3CDTF">2022-10-25T08:40:15Z</dcterms:modified>
</cp:coreProperties>
</file>